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9" r:id="rId1"/>
  </p:sldMasterIdLst>
  <p:sldIdLst>
    <p:sldId id="256" r:id="rId2"/>
    <p:sldId id="262" r:id="rId3"/>
    <p:sldId id="263" r:id="rId4"/>
    <p:sldId id="264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C53CBEA-D995-4E43-702C-5B6889779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2E08327-C858-ED05-DB95-D4B3756B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B83660B-93F6-8B8C-8A2A-CA35350C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C8D3E30-CBE9-BD2D-2B19-1148EB57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1F23F1-84B6-A953-A603-7E9A02E1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8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6B81B1-C903-53A0-BA36-9CF5711A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494A50E-53AC-2C15-ED08-A341C3027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ADE14F3-3BEE-A3A1-9B40-CF7B4405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59D88A-FDB4-AC24-7685-0FE298FE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317FBE-489F-0542-D4D4-75ADD5FC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B9BDF46-DDF4-D862-C0B3-F0D894AA6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0213858-7B17-8EF6-3A3B-0F5BE18B6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E453E9E-A95F-FFE3-D11A-8FDC6242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0633E26-B9DC-BB07-AEC2-F8AD1652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C0321F9-BB79-9AEE-AC36-1E6968F6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50C0A8-9293-2B6A-9B1D-450DB4C4E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6FA8DD-5DF1-3C83-5D1A-B6E9481B7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55B20B7-67E5-4A38-5FCD-D8AEE27F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47775F6-4796-E77D-A9A1-D9B704CB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7BDF23-513F-E5C6-0C4B-9215845F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967B87-87AE-9E75-DA59-18BDE35D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92B1D30-8AC4-AF3F-EF9D-27C71029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92ACE2E-00F2-C08D-A42B-97A4EDBB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437C746-7197-25D2-F8AA-AA015E8F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BAF84C4-FB95-EFEE-8246-352EF4C0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00AFB6-38B1-8ABC-7407-8B5E89E9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8135D9A-699C-05E5-7812-69795EA23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4F5C1F8-E408-BC73-BDD5-B2FB8A3C7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6DFDC6E-2AD2-FD68-3413-E6595849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68ED30B-696C-FD08-F32A-9FAFAA45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290782F-B3DB-C336-69A3-B362CAD2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5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98E870-B7C4-52E8-0A63-4792150A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75AC868-7D68-D8A3-285A-E801E0002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3C573C7-2CB3-0947-A29C-B6099605B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EB27185-E3F0-4DAA-0B19-C5EC3896F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D04DC151-D2F4-AAD2-EFCF-AE959455B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EE96120-3E1A-D4BD-5A68-A5F34339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4625EDFF-7E51-FACA-E02D-2EC31C4A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0104813-4203-ED1D-DB3F-17476398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6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759964-B8C9-986C-6943-73131839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D55EE2F-A06A-C817-2C85-A8C5CAD6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B7E093F-C58F-658D-FFD3-E99122DC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2AAEC47-3826-E9F0-3F15-365946CF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9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43F91A4-512B-5725-E4A6-6CC924EA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4D4EAC5-521F-7448-2841-8DD366B5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FAF9F5A-CB03-98B8-A9C8-BAA19D6C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BF4737-07C8-2477-1E59-5F56886F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71A9B1E-9673-7CAB-BC64-4D74E674B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A98EFE1-E292-66FF-3B25-05A9F0E2B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CAB8754-3D6E-B5E4-6F8D-939A2A057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65F803F-6CD3-55AC-8580-9292E924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05F5F0A-657C-C31F-E375-59D462F1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6D8FE8-D58B-656B-51FB-95EED1BB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DD04ED5-7C47-5BD2-E925-982A7FC1A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5A28127-2B27-CD1D-5576-063F47F2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7651485-4C0F-DEB3-742C-AC3FF2C6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E21D5F2-1DC1-4CD8-1805-E504745B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C1E6391-E993-1ABA-69B5-26CEB94F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9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0C2A87C-41F3-3A5F-D76D-7BD243A8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17C90E-F01E-7F7B-AC4C-DDBC78E2E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CEB7DF1-21AC-D6D6-A060-CC753469F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57BA-EC9B-4859-A00A-766F2908079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ED8F709-B3DD-A04B-1DC0-3274A2D07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9E4924A-9577-8F0F-C4FE-718894F1F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2801-8F8C-4656-B3EE-177D3458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ครอสติสคริสตัลรูปสมเด็จย่า สมเด็จพระศรีนครินทราบรมราชชนนี - Easy DIY  ครอสติสแนวใหม่ทำง่าย ไม่ต้องปัก ใครทำก็สวย : Inspired by LnwShop.com">
            <a:extLst>
              <a:ext uri="{FF2B5EF4-FFF2-40B4-BE49-F238E27FC236}">
                <a16:creationId xmlns:a16="http://schemas.microsoft.com/office/drawing/2014/main" id="{27D0CFC6-3DFC-54DB-BF88-88675552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6" b="99289" l="0" r="90000">
                        <a14:foregroundMark x1="17900" y1="79378" x2="17900" y2="79378"/>
                        <a14:foregroundMark x1="17900" y1="78556" x2="17900" y2="78556"/>
                        <a14:foregroundMark x1="24367" y1="77533" x2="24367" y2="77533"/>
                        <a14:foregroundMark x1="24367" y1="80400" x2="24367" y2="80400"/>
                        <a14:foregroundMark x1="24067" y1="77733" x2="24067" y2="77733"/>
                        <a14:foregroundMark x1="24367" y1="80400" x2="24367" y2="80400"/>
                        <a14:foregroundMark x1="24367" y1="77533" x2="24367" y2="78356"/>
                        <a14:foregroundMark x1="24067" y1="92711" x2="24067" y2="92711"/>
                        <a14:foregroundMark x1="24067" y1="94156" x2="24067" y2="94156"/>
                        <a14:foregroundMark x1="23733" y1="93133" x2="24667" y2="92511"/>
                        <a14:foregroundMark x1="24367" y1="94556" x2="24967" y2="93533"/>
                        <a14:foregroundMark x1="22200" y1="94156" x2="22200" y2="94156"/>
                        <a14:foregroundMark x1="25267" y1="92511" x2="23733" y2="94778"/>
                        <a14:foregroundMark x1="25267" y1="93133" x2="22500" y2="94978"/>
                        <a14:foregroundMark x1="25600" y1="93333" x2="25600" y2="93333"/>
                        <a14:foregroundMark x1="23433" y1="93956" x2="23433" y2="93956"/>
                        <a14:foregroundMark x1="78833" y1="93133" x2="78833" y2="93133"/>
                        <a14:foregroundMark x1="71733" y1="91489" x2="76367" y2="89444"/>
                        <a14:foregroundMark x1="80967" y1="91889" x2="71433" y2="94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6" y="-239152"/>
            <a:ext cx="457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C66DE0-36E2-49EE-F843-CAA68153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271" y="1591846"/>
            <a:ext cx="8742068" cy="1308296"/>
          </a:xfrm>
          <a:noFill/>
        </p:spPr>
        <p:txBody>
          <a:bodyPr>
            <a:normAutofit fontScale="90000"/>
          </a:bodyPr>
          <a:lstStyle/>
          <a:p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รณรงค์</a:t>
            </a:r>
            <a:r>
              <a:rPr lang="en-US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คนไทยฟันดี สดุดีสมเด็จย่า</a:t>
            </a:r>
            <a:r>
              <a:rPr lang="en-US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A5308C8-A220-6513-E2C3-83243D75E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96834" y="3572264"/>
            <a:ext cx="10084525" cy="2387599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เดือนแห่งการรณรงค์ดูแลสุขภาพช่องปาก </a:t>
            </a:r>
            <a:r>
              <a:rPr lang="en-US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b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เนื่องในวันทันตสาธารณสุขแห่งชาติ</a:t>
            </a:r>
            <a:b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ประจำปี 2565</a:t>
            </a:r>
            <a:endParaRPr lang="en-US" sz="6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27F850C-F23D-3EA9-77CE-14DFDC6A5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774"/>
            <a:ext cx="2337494" cy="152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6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D7D79C4-E63D-6C65-4E40-422F2162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จุดรณรงค์ที่ 1 วันที่ 12 ตุลาคม 2565 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D9945D0-0D45-9CE6-04C8-414385F3D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47142" cy="4351338"/>
          </a:xfrm>
        </p:spPr>
        <p:txBody>
          <a:bodyPr>
            <a:no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ให้บริการในเวลา  08.30 – 15.30 น.</a:t>
            </a:r>
          </a:p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ณ ศูนย์แพทย์ชุมชนเทศบาลตำบลพะตง</a:t>
            </a:r>
          </a:p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เป้าหมายประมาณ 300 คน 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กลุ่มเป้าหมาย ได้แก่ เด็กนักเรียน ผู้สูงอายุและวัยอื่นๆ</a:t>
            </a:r>
          </a:p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</a:t>
            </a:r>
          </a:p>
          <a:p>
            <a:pPr lvl="1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บริการรักษาทางทันตกรรม ได้แก่ ถอนฟัน อุดฟัน ขูดหินปูน เคลือบหลุมร่องฟันและทาฟลูออไรด์วานิช</a:t>
            </a:r>
          </a:p>
          <a:p>
            <a:pPr lvl="1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นิทรรศการทันตสุขศึกษา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63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7A9BA7-6198-073D-4FE4-92A55F13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หน่วยสนับสนุน ได้แก่ สสจ.สงขลา โซนลีลาวดีและชบาแดง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0588F50-1322-D9D3-CC22-B454CCC6A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สนับสนุน</a:t>
            </a:r>
          </a:p>
          <a:p>
            <a:pPr lvl="1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บุคลากรได้แก่ ทันตแพทย์ ทันตา</a:t>
            </a:r>
            <a:r>
              <a:rPr lang="th-TH" sz="36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ภิ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บาล ผู้ช่วยทันตแพทย์</a:t>
            </a:r>
          </a:p>
          <a:p>
            <a:pPr lvl="1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สิ่งของทั้งครุภัณฑ์และเครื่องมือ</a:t>
            </a:r>
          </a:p>
          <a:p>
            <a:pPr lvl="1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อสม.ในเขตของเทศบาลตำบลพะตง ช่วยกิจกรรม แจกคิว,เรียกผู้ป่วย       และวัดความดัน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491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AACCF7-1CD1-9BCD-0E02-FAC73912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จุดรณรงค์ที่ 2 โรงพยาบาลสิงหนคร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33351CF-2180-FAF9-43F3-42426E79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927"/>
            <a:ext cx="10515600" cy="4849495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ให้บริการในเวลา  08.30 – 15.30 น.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ณ โรงพยาบาลสิงหนคร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เป้าหมายประมาณ 300 - 500 คน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กลุ่มเป้าหมาย ได้แก่ เด็กนักเรียน ผู้สูงอายุและวัยอื่นๆ</a:t>
            </a: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</a:t>
            </a:r>
          </a:p>
          <a:p>
            <a:pPr marL="457200" lvl="1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บริการทางทันตกรรม ได้แก่ ถอนฟัน อุดฟัน ขูดหินปูน เคลือบหลุมร่องฟัน </a:t>
            </a:r>
            <a:b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และทาฟลูออไรด์วานิช</a:t>
            </a:r>
          </a:p>
          <a:p>
            <a:pPr marL="457200" lvl="1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นิทรรศการเทิดพระเกียรติสมเด็จย่า และนิทรรศการทันตสุขศึกษา</a:t>
            </a:r>
          </a:p>
          <a:p>
            <a:pPr marL="457200" lvl="1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ฉีดวัคซีน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Covid – 19</a:t>
            </a:r>
          </a:p>
          <a:p>
            <a:pPr lvl="1">
              <a:buFontTx/>
              <a:buChar char="-"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ประกวดนักเรียนประถมฟันดีและตอบคำถามชิงรางวัล</a:t>
            </a:r>
          </a:p>
          <a:p>
            <a:pPr lvl="1">
              <a:buFontTx/>
              <a:buChar char="-"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หน่วยแพทย์เคลื่อนที่พอ.สว.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3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253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1AA26F-D8D5-DD90-2629-7F50E1C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จุดรณรงค์ที่ 2 โรงพยาบาลสิงหนคร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6E0B9E6-951A-B2AD-3F26-8730DD52E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รณรงค์ผู้สูงอายุฟันดี 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สดุดี สมเด็จย่า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 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กิจกรรมได้แก่</a:t>
            </a:r>
          </a:p>
          <a:p>
            <a:pPr mar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- ตรวจฟัน</a:t>
            </a:r>
          </a:p>
          <a:p>
            <a:pPr mar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- ทาฟลูออไรด์วานิช</a:t>
            </a:r>
          </a:p>
          <a:p>
            <a:pPr mar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- ขึ้นทะเบียนฟันปลอม</a:t>
            </a:r>
          </a:p>
          <a:p>
            <a:pPr mar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- ผู้ป่วย 70 ปีขึ้นไป ไม่มีคิว ให้บริการพิมพ์ปากเพื่อทำฟันปลอม</a:t>
            </a:r>
          </a:p>
          <a:p>
            <a:pPr mar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- ให้ความรู้ร่วมกับฝ่ายการพยาบาล,จิตเวช,แพทย์แผนไทย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193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CC7C95-F7B7-6E5F-BF0A-2B36C481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หน่วยสนับสนุน ได้แก่ สสจ.สงขลา โซนกระดังงาและเฟื่องฟ้า</a:t>
            </a:r>
            <a:endParaRPr lang="en-US" sz="5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1FDEFD-5BF8-B603-924A-78B71DF5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สนับสนุน</a:t>
            </a:r>
          </a:p>
          <a:p>
            <a:pPr lvl="1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บุคลากรได้แก่ ทันตแพทย์ ทันตา</a:t>
            </a:r>
            <a:r>
              <a:rPr lang="th-TH" sz="36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ภิ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บาล ผู้ช่วยทันตแพทย์</a:t>
            </a:r>
          </a:p>
          <a:p>
            <a:pPr lvl="1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สิ่งของทั้งครุภัณฑ์และเครื่องมือ</a:t>
            </a:r>
          </a:p>
          <a:p>
            <a:pPr lvl="1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อสม.ในเครือข่ายบริการสุขภาพสิงหนคร ช่วยกิจกรรม ชั่งน้ำหนัก วัดความดัน แจกคิว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3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683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9B3C760-1A64-3555-8C93-DC683E930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" y="1022057"/>
            <a:ext cx="8008620" cy="53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3633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334</Words>
  <Application>Microsoft Office PowerPoint</Application>
  <PresentationFormat>แบบจอกว้าง</PresentationFormat>
  <Paragraphs>36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TH SarabunIT๙</vt:lpstr>
      <vt:lpstr>ธีมของ Office</vt:lpstr>
      <vt:lpstr>รณรงค์“คนไทยฟันดี สดุดีสมเด็จย่า”</vt:lpstr>
      <vt:lpstr>จุดรณรงค์ที่ 1 วันที่ 12 ตุลาคม 2565 </vt:lpstr>
      <vt:lpstr>หน่วยสนับสนุน ได้แก่ สสจ.สงขลา โซนลีลาวดีและชบาแดง</vt:lpstr>
      <vt:lpstr>จุดรณรงค์ที่ 2 โรงพยาบาลสิงหนคร</vt:lpstr>
      <vt:lpstr>จุดรณรงค์ที่ 2 โรงพยาบาลสิงหนคร</vt:lpstr>
      <vt:lpstr>หน่วยสนับสนุน ได้แก่ สสจ.สงขลา โซนกระดังงาและเฟื่องฟ้า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 “คนไทยฟันดี สดุดีสมเด็จย่า”</dc:title>
  <dc:creator>com105</dc:creator>
  <cp:lastModifiedBy>com105</cp:lastModifiedBy>
  <cp:revision>26</cp:revision>
  <dcterms:created xsi:type="dcterms:W3CDTF">2022-09-29T09:20:30Z</dcterms:created>
  <dcterms:modified xsi:type="dcterms:W3CDTF">2022-09-30T09:07:37Z</dcterms:modified>
</cp:coreProperties>
</file>