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6744" r:id="rId4"/>
    <p:sldId id="2146846756" r:id="rId5"/>
    <p:sldId id="2146846773" r:id="rId6"/>
    <p:sldId id="2146846774" r:id="rId7"/>
    <p:sldId id="2146846775" r:id="rId8"/>
    <p:sldId id="288" r:id="rId9"/>
    <p:sldId id="2146846776" r:id="rId10"/>
    <p:sldId id="2146846777" r:id="rId11"/>
    <p:sldId id="6749" r:id="rId12"/>
  </p:sldIdLst>
  <p:sldSz cx="12192000" cy="6858000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'm Saranya ang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97"/>
    <a:srgbClr val="FFC000"/>
    <a:srgbClr val="FFD966"/>
    <a:srgbClr val="FF3F3F"/>
    <a:srgbClr val="FB1DE1"/>
    <a:srgbClr val="00FF99"/>
    <a:srgbClr val="95C8D7"/>
    <a:srgbClr val="D31DD3"/>
    <a:srgbClr val="E1EFFC"/>
    <a:srgbClr val="A4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สไตล์ธีม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9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0BA96EEA-B144-C46F-2A2B-AE75E4177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AB74488-76CD-720D-FCE7-E908D14BF5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35974D-9599-463C-B292-E00AE2D9309A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4" name="ตัวแทนรูปบนสไลด์ 3">
            <a:extLst>
              <a:ext uri="{FF2B5EF4-FFF2-40B4-BE49-F238E27FC236}">
                <a16:creationId xmlns:a16="http://schemas.microsoft.com/office/drawing/2014/main" id="{16C323BA-AA79-0E6B-75B0-1DFC0F59A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ตัวแทนบันทึกย่อ 4">
            <a:extLst>
              <a:ext uri="{FF2B5EF4-FFF2-40B4-BE49-F238E27FC236}">
                <a16:creationId xmlns:a16="http://schemas.microsoft.com/office/drawing/2014/main" id="{036B58A0-5556-67B1-D4ED-0949C12ED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  <a:endParaRPr lang="en-US" noProof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88A1BB0-A0AD-0985-98BB-0A36B89A85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9250765-3C4B-5C76-F8F6-180B22F88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EF676B-4BB0-4D54-9E8F-21530953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8784;g8d3aa2a3e7_0_74:notes">
            <a:extLst>
              <a:ext uri="{FF2B5EF4-FFF2-40B4-BE49-F238E27FC236}">
                <a16:creationId xmlns:a16="http://schemas.microsoft.com/office/drawing/2014/main" id="{C0811EB9-C569-ED49-1793-24F6F1AAA9C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Google Shape;8785;g8d3aa2a3e7_0_74:notes">
            <a:extLst>
              <a:ext uri="{FF2B5EF4-FFF2-40B4-BE49-F238E27FC236}">
                <a16:creationId xmlns:a16="http://schemas.microsoft.com/office/drawing/2014/main" id="{3F38627C-CB02-E781-069A-AD723B08F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0720" y="4721186"/>
            <a:ext cx="5445760" cy="4472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631048F-2399-E17D-5912-29D70B6D5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B26D87F-BD83-413C-3637-DA3FD7F66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6524C5B-2F3C-F1C1-DDCF-EAFC70F5A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1B71B-6CFF-45A1-9A61-A9920EB23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5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8784;g8d3aa2a3e7_0_74:notes">
            <a:extLst>
              <a:ext uri="{FF2B5EF4-FFF2-40B4-BE49-F238E27FC236}">
                <a16:creationId xmlns:a16="http://schemas.microsoft.com/office/drawing/2014/main" id="{C0811EB9-C569-ED49-1793-24F6F1AAA9C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Google Shape;8785;g8d3aa2a3e7_0_74:notes">
            <a:extLst>
              <a:ext uri="{FF2B5EF4-FFF2-40B4-BE49-F238E27FC236}">
                <a16:creationId xmlns:a16="http://schemas.microsoft.com/office/drawing/2014/main" id="{3F38627C-CB02-E781-069A-AD723B08F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0720" y="4721186"/>
            <a:ext cx="5445760" cy="4472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79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C944823-7B9B-EDFE-EF29-1C27F4983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A3D5C47-0AA5-F7A7-4332-98D9E7C2D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4844712-2B1B-D66A-28DC-E5D58ECE0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22D74-5AD8-4615-91C4-F964FB91CA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6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5172;g9c7d97a783_0_13686:notes">
            <a:extLst>
              <a:ext uri="{FF2B5EF4-FFF2-40B4-BE49-F238E27FC236}">
                <a16:creationId xmlns:a16="http://schemas.microsoft.com/office/drawing/2014/main" id="{2357F1A0-7542-54CE-3103-D637E4FAC7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15173;g9c7d97a783_0_13686:notes">
            <a:extLst>
              <a:ext uri="{FF2B5EF4-FFF2-40B4-BE49-F238E27FC236}">
                <a16:creationId xmlns:a16="http://schemas.microsoft.com/office/drawing/2014/main" id="{E6DE6C91-3A0D-740C-452F-05CC77B99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0720" y="4721186"/>
            <a:ext cx="5445760" cy="4472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631048F-2399-E17D-5912-29D70B6D5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B26D87F-BD83-413C-3637-DA3FD7F66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6524C5B-2F3C-F1C1-DDCF-EAFC70F5A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1B71B-6CFF-45A1-9A61-A9920EB23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5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E245278-84B8-0BD7-E375-D55080A8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11A0-DFEE-4150-9065-B15ED2F3ED94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467A978-E75F-53D4-EC77-D207F748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D67908-CD34-B48A-4717-34DFB447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B737-1835-4407-8308-11B5F7637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D0A4E13-290D-661B-A99B-3D8D38B9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618C-F7D9-433C-83F9-A254025852FC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D66E84-4FBA-86E3-A866-3E2E73EC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AED5DE-0482-4256-715C-DEFAAAE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6625-C983-4E83-90DA-BA76CDE07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570CB5F-F61E-405A-63B2-4C0E87B4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998F-36A6-4FBA-A7B3-36DC2DEA5142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1FF12E9-D8B9-ABE8-C819-9C71E56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2DBB70-2604-FD98-3D33-B67EEE4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399D-5C3E-4CE4-9AEA-F648F7BE2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065;p13">
            <a:extLst>
              <a:ext uri="{FF2B5EF4-FFF2-40B4-BE49-F238E27FC236}">
                <a16:creationId xmlns:a16="http://schemas.microsoft.com/office/drawing/2014/main" id="{24D83A0E-3D5E-F985-D707-8439A36954CF}"/>
              </a:ext>
            </a:extLst>
          </p:cNvPr>
          <p:cNvSpPr/>
          <p:nvPr/>
        </p:nvSpPr>
        <p:spPr>
          <a:xfrm rot="10800000" flipH="1">
            <a:off x="0" y="414338"/>
            <a:ext cx="1100138" cy="1511300"/>
          </a:xfrm>
          <a:custGeom>
            <a:avLst/>
            <a:gdLst/>
            <a:ahLst/>
            <a:cxnLst/>
            <a:rect l="l" t="t" r="r" b="b"/>
            <a:pathLst>
              <a:path w="10250" h="14081" extrusionOk="0">
                <a:moveTo>
                  <a:pt x="464" y="1"/>
                </a:moveTo>
                <a:cubicBezTo>
                  <a:pt x="311" y="1"/>
                  <a:pt x="156" y="21"/>
                  <a:pt x="0" y="63"/>
                </a:cubicBezTo>
                <a:lnTo>
                  <a:pt x="0" y="14081"/>
                </a:lnTo>
                <a:lnTo>
                  <a:pt x="8372" y="14081"/>
                </a:lnTo>
                <a:cubicBezTo>
                  <a:pt x="10250" y="10505"/>
                  <a:pt x="8261" y="8835"/>
                  <a:pt x="6056" y="8835"/>
                </a:cubicBezTo>
                <a:cubicBezTo>
                  <a:pt x="5843" y="8835"/>
                  <a:pt x="5628" y="8851"/>
                  <a:pt x="5413" y="8882"/>
                </a:cubicBezTo>
                <a:cubicBezTo>
                  <a:pt x="5266" y="8904"/>
                  <a:pt x="5124" y="8914"/>
                  <a:pt x="4988" y="8914"/>
                </a:cubicBezTo>
                <a:cubicBezTo>
                  <a:pt x="2877" y="8914"/>
                  <a:pt x="2084" y="6458"/>
                  <a:pt x="3020" y="4741"/>
                </a:cubicBezTo>
                <a:cubicBezTo>
                  <a:pt x="3943" y="3049"/>
                  <a:pt x="2361" y="1"/>
                  <a:pt x="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Google Shape;2066;p13">
            <a:extLst>
              <a:ext uri="{FF2B5EF4-FFF2-40B4-BE49-F238E27FC236}">
                <a16:creationId xmlns:a16="http://schemas.microsoft.com/office/drawing/2014/main" id="{13673821-A430-5675-DF33-15BBA10AC385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1361738" y="431800"/>
            <a:ext cx="830262" cy="1762125"/>
          </a:xfrm>
          <a:custGeom>
            <a:avLst/>
            <a:gdLst>
              <a:gd name="T0" fmla="*/ 2147483646 w 4982"/>
              <a:gd name="T1" fmla="*/ 0 h 10569"/>
              <a:gd name="T2" fmla="*/ 2147483646 w 4982"/>
              <a:gd name="T3" fmla="*/ 2147483646 h 10569"/>
              <a:gd name="T4" fmla="*/ 2147483646 w 4982"/>
              <a:gd name="T5" fmla="*/ 2147483646 h 10569"/>
              <a:gd name="T6" fmla="*/ 2147483646 w 4982"/>
              <a:gd name="T7" fmla="*/ 2147483646 h 10569"/>
              <a:gd name="T8" fmla="*/ 2147483646 w 4982"/>
              <a:gd name="T9" fmla="*/ 2147483646 h 10569"/>
              <a:gd name="T10" fmla="*/ 2147483646 w 4982"/>
              <a:gd name="T11" fmla="*/ 2147483646 h 10569"/>
              <a:gd name="T12" fmla="*/ 2147483646 w 4982"/>
              <a:gd name="T13" fmla="*/ 2147483646 h 10569"/>
              <a:gd name="T14" fmla="*/ 2147483646 w 4982"/>
              <a:gd name="T15" fmla="*/ 2147483646 h 10569"/>
              <a:gd name="T16" fmla="*/ 2147483646 w 4982"/>
              <a:gd name="T17" fmla="*/ 0 h 105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82" h="10569" extrusionOk="0">
                <a:moveTo>
                  <a:pt x="4982" y="0"/>
                </a:moveTo>
                <a:cubicBezTo>
                  <a:pt x="4223" y="161"/>
                  <a:pt x="4159" y="1002"/>
                  <a:pt x="3518" y="1002"/>
                </a:cubicBezTo>
                <a:cubicBezTo>
                  <a:pt x="3403" y="1002"/>
                  <a:pt x="3270" y="975"/>
                  <a:pt x="3111" y="912"/>
                </a:cubicBezTo>
                <a:cubicBezTo>
                  <a:pt x="2817" y="796"/>
                  <a:pt x="2502" y="727"/>
                  <a:pt x="2197" y="727"/>
                </a:cubicBezTo>
                <a:cubicBezTo>
                  <a:pt x="1414" y="727"/>
                  <a:pt x="694" y="1181"/>
                  <a:pt x="550" y="2466"/>
                </a:cubicBezTo>
                <a:cubicBezTo>
                  <a:pt x="349" y="4251"/>
                  <a:pt x="2941" y="5534"/>
                  <a:pt x="1901" y="6387"/>
                </a:cubicBezTo>
                <a:cubicBezTo>
                  <a:pt x="0" y="7947"/>
                  <a:pt x="1278" y="9143"/>
                  <a:pt x="1990" y="10568"/>
                </a:cubicBezTo>
                <a:lnTo>
                  <a:pt x="4982" y="10568"/>
                </a:lnTo>
                <a:lnTo>
                  <a:pt x="4982" y="0"/>
                </a:lnTo>
                <a:close/>
              </a:path>
            </a:pathLst>
          </a:custGeom>
          <a:solidFill>
            <a:srgbClr val="453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23" name="Google Shape;2086;p13">
            <a:extLst>
              <a:ext uri="{FF2B5EF4-FFF2-40B4-BE49-F238E27FC236}">
                <a16:creationId xmlns:a16="http://schemas.microsoft.com/office/drawing/2014/main" id="{F3F5F364-E6E6-503B-37A2-E30D45826C90}"/>
              </a:ext>
            </a:extLst>
          </p:cNvPr>
          <p:cNvSpPr>
            <a:spLocks/>
          </p:cNvSpPr>
          <p:nvPr/>
        </p:nvSpPr>
        <p:spPr bwMode="auto">
          <a:xfrm>
            <a:off x="10768013" y="0"/>
            <a:ext cx="1423987" cy="1406525"/>
          </a:xfrm>
          <a:custGeom>
            <a:avLst/>
            <a:gdLst>
              <a:gd name="T0" fmla="*/ 2147483646 w 9991"/>
              <a:gd name="T1" fmla="*/ 0 h 9861"/>
              <a:gd name="T2" fmla="*/ 2147483646 w 9991"/>
              <a:gd name="T3" fmla="*/ 2147483646 h 9861"/>
              <a:gd name="T4" fmla="*/ 2147483646 w 9991"/>
              <a:gd name="T5" fmla="*/ 2147483646 h 9861"/>
              <a:gd name="T6" fmla="*/ 2147483646 w 9991"/>
              <a:gd name="T7" fmla="*/ 2147483646 h 9861"/>
              <a:gd name="T8" fmla="*/ 2147483646 w 9991"/>
              <a:gd name="T9" fmla="*/ 2147483646 h 9861"/>
              <a:gd name="T10" fmla="*/ 2147483646 w 9991"/>
              <a:gd name="T11" fmla="*/ 2147483646 h 9861"/>
              <a:gd name="T12" fmla="*/ 2147483646 w 9991"/>
              <a:gd name="T13" fmla="*/ 0 h 9861"/>
              <a:gd name="T14" fmla="*/ 2147483646 w 9991"/>
              <a:gd name="T15" fmla="*/ 0 h 98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991" h="9861" extrusionOk="0">
                <a:moveTo>
                  <a:pt x="1" y="0"/>
                </a:moveTo>
                <a:cubicBezTo>
                  <a:pt x="189" y="4096"/>
                  <a:pt x="2590" y="4453"/>
                  <a:pt x="4551" y="4453"/>
                </a:cubicBezTo>
                <a:cubicBezTo>
                  <a:pt x="4966" y="4453"/>
                  <a:pt x="5360" y="4437"/>
                  <a:pt x="5710" y="4437"/>
                </a:cubicBezTo>
                <a:cubicBezTo>
                  <a:pt x="6198" y="4437"/>
                  <a:pt x="6600" y="4468"/>
                  <a:pt x="6847" y="4616"/>
                </a:cubicBezTo>
                <a:cubicBezTo>
                  <a:pt x="8084" y="5359"/>
                  <a:pt x="7504" y="9861"/>
                  <a:pt x="9844" y="9861"/>
                </a:cubicBezTo>
                <a:cubicBezTo>
                  <a:pt x="9892" y="9861"/>
                  <a:pt x="9940" y="9859"/>
                  <a:pt x="9990" y="9855"/>
                </a:cubicBezTo>
                <a:lnTo>
                  <a:pt x="9990" y="0"/>
                </a:lnTo>
                <a:lnTo>
                  <a:pt x="1" y="0"/>
                </a:lnTo>
                <a:close/>
              </a:path>
            </a:pathLst>
          </a:custGeom>
          <a:solidFill>
            <a:srgbClr val="F4D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grpSp>
        <p:nvGrpSpPr>
          <p:cNvPr id="24" name="Google Shape;2087;p13">
            <a:extLst>
              <a:ext uri="{FF2B5EF4-FFF2-40B4-BE49-F238E27FC236}">
                <a16:creationId xmlns:a16="http://schemas.microsoft.com/office/drawing/2014/main" id="{F4AA8EFB-0363-2057-7815-7EC1602E7B85}"/>
              </a:ext>
            </a:extLst>
          </p:cNvPr>
          <p:cNvGrpSpPr>
            <a:grpSpLocks/>
          </p:cNvGrpSpPr>
          <p:nvPr/>
        </p:nvGrpSpPr>
        <p:grpSpPr bwMode="auto">
          <a:xfrm>
            <a:off x="10910888" y="26988"/>
            <a:ext cx="1263650" cy="1336675"/>
            <a:chOff x="3473775" y="266850"/>
            <a:chExt cx="221450" cy="234575"/>
          </a:xfrm>
        </p:grpSpPr>
        <p:sp>
          <p:nvSpPr>
            <p:cNvPr id="25" name="Google Shape;2088;p13">
              <a:extLst>
                <a:ext uri="{FF2B5EF4-FFF2-40B4-BE49-F238E27FC236}">
                  <a16:creationId xmlns:a16="http://schemas.microsoft.com/office/drawing/2014/main" id="{B2167F46-2DD5-B4DD-7D26-D633D0315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852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" name="Google Shape;2089;p13">
              <a:extLst>
                <a:ext uri="{FF2B5EF4-FFF2-40B4-BE49-F238E27FC236}">
                  <a16:creationId xmlns:a16="http://schemas.microsoft.com/office/drawing/2014/main" id="{53CC6ED9-A151-68C9-D049-46B9C866A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967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7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" name="Google Shape;2090;p13">
              <a:extLst>
                <a:ext uri="{FF2B5EF4-FFF2-40B4-BE49-F238E27FC236}">
                  <a16:creationId xmlns:a16="http://schemas.microsoft.com/office/drawing/2014/main" id="{6A36E4FB-FF37-8CAF-6A6D-8CAD43348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852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" name="Google Shape;2091;p13">
              <a:extLst>
                <a:ext uri="{FF2B5EF4-FFF2-40B4-BE49-F238E27FC236}">
                  <a16:creationId xmlns:a16="http://schemas.microsoft.com/office/drawing/2014/main" id="{C6BACB78-109D-F1C6-AB60-4ECDDB040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4967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7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" name="Google Shape;2092;p13">
              <a:extLst>
                <a:ext uri="{FF2B5EF4-FFF2-40B4-BE49-F238E27FC236}">
                  <a16:creationId xmlns:a16="http://schemas.microsoft.com/office/drawing/2014/main" id="{283DDDE2-7554-E40E-BF7D-41E24EDCC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4852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" name="Google Shape;2093;p13">
              <a:extLst>
                <a:ext uri="{FF2B5EF4-FFF2-40B4-BE49-F238E27FC236}">
                  <a16:creationId xmlns:a16="http://schemas.microsoft.com/office/drawing/2014/main" id="{009D5FE0-7ED6-78AD-FE06-DE3E6119F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73750"/>
              <a:ext cx="5450" cy="4700"/>
            </a:xfrm>
            <a:custGeom>
              <a:avLst/>
              <a:gdLst>
                <a:gd name="T0" fmla="*/ 917968750 w 218"/>
                <a:gd name="T1" fmla="*/ 0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" name="Google Shape;2094;p13">
              <a:extLst>
                <a:ext uri="{FF2B5EF4-FFF2-40B4-BE49-F238E27FC236}">
                  <a16:creationId xmlns:a16="http://schemas.microsoft.com/office/drawing/2014/main" id="{B5F60798-D6D1-29F2-6D36-F2AB1B7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73750"/>
              <a:ext cx="5450" cy="4700"/>
            </a:xfrm>
            <a:custGeom>
              <a:avLst/>
              <a:gdLst>
                <a:gd name="T0" fmla="*/ 917968750 w 218"/>
                <a:gd name="T1" fmla="*/ 0 h 188"/>
                <a:gd name="T2" fmla="*/ 0 w 218"/>
                <a:gd name="T3" fmla="*/ 917968750 h 188"/>
                <a:gd name="T4" fmla="*/ 908203125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" name="Google Shape;2095;p13">
              <a:extLst>
                <a:ext uri="{FF2B5EF4-FFF2-40B4-BE49-F238E27FC236}">
                  <a16:creationId xmlns:a16="http://schemas.microsoft.com/office/drawing/2014/main" id="{85639271-621F-DFF5-79B7-1098E34F1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473750"/>
              <a:ext cx="5450" cy="4700"/>
            </a:xfrm>
            <a:custGeom>
              <a:avLst/>
              <a:gdLst>
                <a:gd name="T0" fmla="*/ 917968750 w 218"/>
                <a:gd name="T1" fmla="*/ 0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8"/>
                  </a:cubicBezTo>
                  <a:cubicBezTo>
                    <a:pt x="177" y="188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" name="Google Shape;2096;p13">
              <a:extLst>
                <a:ext uri="{FF2B5EF4-FFF2-40B4-BE49-F238E27FC236}">
                  <a16:creationId xmlns:a16="http://schemas.microsoft.com/office/drawing/2014/main" id="{D4531A91-C01B-BDFA-1103-F4764BE6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50" y="462275"/>
              <a:ext cx="2325" cy="4350"/>
            </a:xfrm>
            <a:custGeom>
              <a:avLst/>
              <a:gdLst>
                <a:gd name="T0" fmla="*/ 9765625 w 93"/>
                <a:gd name="T1" fmla="*/ 9765625 h 174"/>
                <a:gd name="T2" fmla="*/ 449218750 w 93"/>
                <a:gd name="T3" fmla="*/ 1699218750 h 174"/>
                <a:gd name="T4" fmla="*/ 908203125 w 93"/>
                <a:gd name="T5" fmla="*/ 908203125 h 174"/>
                <a:gd name="T6" fmla="*/ 9765625 w 93"/>
                <a:gd name="T7" fmla="*/ 9765625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74" extrusionOk="0">
                  <a:moveTo>
                    <a:pt x="1" y="1"/>
                  </a:moveTo>
                  <a:cubicBezTo>
                    <a:pt x="15" y="59"/>
                    <a:pt x="31" y="118"/>
                    <a:pt x="46" y="174"/>
                  </a:cubicBezTo>
                  <a:cubicBezTo>
                    <a:pt x="75" y="157"/>
                    <a:pt x="93" y="127"/>
                    <a:pt x="93" y="93"/>
                  </a:cubicBezTo>
                  <a:cubicBezTo>
                    <a:pt x="93" y="42"/>
                    <a:pt x="5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" name="Google Shape;2097;p13">
              <a:extLst>
                <a:ext uri="{FF2B5EF4-FFF2-40B4-BE49-F238E27FC236}">
                  <a16:creationId xmlns:a16="http://schemas.microsoft.com/office/drawing/2014/main" id="{00DBEC92-0ADF-DF53-EF5A-32B536D8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6227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" name="Google Shape;2098;p13">
              <a:extLst>
                <a:ext uri="{FF2B5EF4-FFF2-40B4-BE49-F238E27FC236}">
                  <a16:creationId xmlns:a16="http://schemas.microsoft.com/office/drawing/2014/main" id="{835A19A9-B3F8-D9CE-7E11-913DD9C5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6227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08203125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" name="Google Shape;2099;p13">
              <a:extLst>
                <a:ext uri="{FF2B5EF4-FFF2-40B4-BE49-F238E27FC236}">
                  <a16:creationId xmlns:a16="http://schemas.microsoft.com/office/drawing/2014/main" id="{BFDF8A92-2636-24A0-1336-03EF7A4E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462275"/>
              <a:ext cx="4775" cy="4675"/>
            </a:xfrm>
            <a:custGeom>
              <a:avLst/>
              <a:gdLst>
                <a:gd name="T0" fmla="*/ 917968750 w 191"/>
                <a:gd name="T1" fmla="*/ 9765625 h 187"/>
                <a:gd name="T2" fmla="*/ 19531250 w 191"/>
                <a:gd name="T3" fmla="*/ 878906250 h 187"/>
                <a:gd name="T4" fmla="*/ 888671875 w 191"/>
                <a:gd name="T5" fmla="*/ 1816406250 h 187"/>
                <a:gd name="T6" fmla="*/ 917968750 w 191"/>
                <a:gd name="T7" fmla="*/ 1816406250 h 187"/>
                <a:gd name="T8" fmla="*/ 1835937500 w 191"/>
                <a:gd name="T9" fmla="*/ 937500000 h 187"/>
                <a:gd name="T10" fmla="*/ 957031250 w 191"/>
                <a:gd name="T11" fmla="*/ 9765625 h 187"/>
                <a:gd name="T12" fmla="*/ 917968750 w 191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39"/>
                    <a:pt x="2" y="90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8" y="96"/>
                  </a:cubicBezTo>
                  <a:cubicBezTo>
                    <a:pt x="190" y="46"/>
                    <a:pt x="150" y="2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" name="Google Shape;2100;p13">
              <a:extLst>
                <a:ext uri="{FF2B5EF4-FFF2-40B4-BE49-F238E27FC236}">
                  <a16:creationId xmlns:a16="http://schemas.microsoft.com/office/drawing/2014/main" id="{D3807778-27F2-90B4-47E2-F48D60D49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400" y="450775"/>
              <a:ext cx="5250" cy="4675"/>
            </a:xfrm>
            <a:custGeom>
              <a:avLst/>
              <a:gdLst>
                <a:gd name="T0" fmla="*/ 869140625 w 210"/>
                <a:gd name="T1" fmla="*/ 0 h 187"/>
                <a:gd name="T2" fmla="*/ 0 w 210"/>
                <a:gd name="T3" fmla="*/ 644531250 h 187"/>
                <a:gd name="T4" fmla="*/ 205078125 w 210"/>
                <a:gd name="T5" fmla="*/ 1523437500 h 187"/>
                <a:gd name="T6" fmla="*/ 869140625 w 210"/>
                <a:gd name="T7" fmla="*/ 1816406250 h 187"/>
                <a:gd name="T8" fmla="*/ 1611328125 w 210"/>
                <a:gd name="T9" fmla="*/ 380859375 h 187"/>
                <a:gd name="T10" fmla="*/ 869140625 w 210"/>
                <a:gd name="T11" fmla="*/ 0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187" extrusionOk="0">
                  <a:moveTo>
                    <a:pt x="89" y="0"/>
                  </a:moveTo>
                  <a:cubicBezTo>
                    <a:pt x="51" y="0"/>
                    <a:pt x="14" y="23"/>
                    <a:pt x="0" y="66"/>
                  </a:cubicBezTo>
                  <a:cubicBezTo>
                    <a:pt x="7" y="96"/>
                    <a:pt x="14" y="125"/>
                    <a:pt x="21" y="156"/>
                  </a:cubicBezTo>
                  <a:cubicBezTo>
                    <a:pt x="38" y="175"/>
                    <a:pt x="64" y="186"/>
                    <a:pt x="89" y="186"/>
                  </a:cubicBezTo>
                  <a:cubicBezTo>
                    <a:pt x="166" y="186"/>
                    <a:pt x="210" y="100"/>
                    <a:pt x="165" y="39"/>
                  </a:cubicBezTo>
                  <a:cubicBezTo>
                    <a:pt x="145" y="13"/>
                    <a:pt x="117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" name="Google Shape;2101;p13">
              <a:extLst>
                <a:ext uri="{FF2B5EF4-FFF2-40B4-BE49-F238E27FC236}">
                  <a16:creationId xmlns:a16="http://schemas.microsoft.com/office/drawing/2014/main" id="{6EEF0BA3-56A6-6D14-A3C3-663FCE8F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5077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" name="Google Shape;2102;p13">
              <a:extLst>
                <a:ext uri="{FF2B5EF4-FFF2-40B4-BE49-F238E27FC236}">
                  <a16:creationId xmlns:a16="http://schemas.microsoft.com/office/drawing/2014/main" id="{1C8F8D10-0B07-AB5D-6881-7B56DE86C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5077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08203125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" name="Google Shape;2103;p13">
              <a:extLst>
                <a:ext uri="{FF2B5EF4-FFF2-40B4-BE49-F238E27FC236}">
                  <a16:creationId xmlns:a16="http://schemas.microsoft.com/office/drawing/2014/main" id="{54AED49D-7D1D-E212-6D64-D2571010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45077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" name="Google Shape;2104;p13">
              <a:extLst>
                <a:ext uri="{FF2B5EF4-FFF2-40B4-BE49-F238E27FC236}">
                  <a16:creationId xmlns:a16="http://schemas.microsoft.com/office/drawing/2014/main" id="{94006313-FD73-068F-1982-1CC11F11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439275"/>
              <a:ext cx="5500" cy="4700"/>
            </a:xfrm>
            <a:custGeom>
              <a:avLst/>
              <a:gdLst>
                <a:gd name="T0" fmla="*/ 927734375 w 220"/>
                <a:gd name="T1" fmla="*/ 9765625 h 188"/>
                <a:gd name="T2" fmla="*/ 9765625 w 220"/>
                <a:gd name="T3" fmla="*/ 917968750 h 188"/>
                <a:gd name="T4" fmla="*/ 917968750 w 220"/>
                <a:gd name="T5" fmla="*/ 1826171875 h 188"/>
                <a:gd name="T6" fmla="*/ 1572265625 w 220"/>
                <a:gd name="T7" fmla="*/ 273437500 h 188"/>
                <a:gd name="T8" fmla="*/ 927734375 w 220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" name="Google Shape;2105;p13">
              <a:extLst>
                <a:ext uri="{FF2B5EF4-FFF2-40B4-BE49-F238E27FC236}">
                  <a16:creationId xmlns:a16="http://schemas.microsoft.com/office/drawing/2014/main" id="{242D9C36-B1CA-B74F-1163-E42D20C0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39275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73437500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" name="Google Shape;2106;p13">
              <a:extLst>
                <a:ext uri="{FF2B5EF4-FFF2-40B4-BE49-F238E27FC236}">
                  <a16:creationId xmlns:a16="http://schemas.microsoft.com/office/drawing/2014/main" id="{1BB5EDF0-1FDF-D4E1-D29B-E5239BAB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3927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08203125 w 218"/>
                <a:gd name="T5" fmla="*/ 1826171875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" name="Google Shape;2107;p13">
              <a:extLst>
                <a:ext uri="{FF2B5EF4-FFF2-40B4-BE49-F238E27FC236}">
                  <a16:creationId xmlns:a16="http://schemas.microsoft.com/office/drawing/2014/main" id="{4B46837B-86FB-7833-6F8E-B7284FF9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43927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" name="Google Shape;2108;p13">
              <a:extLst>
                <a:ext uri="{FF2B5EF4-FFF2-40B4-BE49-F238E27FC236}">
                  <a16:creationId xmlns:a16="http://schemas.microsoft.com/office/drawing/2014/main" id="{0F0FD369-5871-03A9-7741-09DE137E5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427775"/>
              <a:ext cx="5500" cy="4675"/>
            </a:xfrm>
            <a:custGeom>
              <a:avLst/>
              <a:gdLst>
                <a:gd name="T0" fmla="*/ 927734375 w 220"/>
                <a:gd name="T1" fmla="*/ 9765625 h 187"/>
                <a:gd name="T2" fmla="*/ 9765625 w 220"/>
                <a:gd name="T3" fmla="*/ 908203125 h 187"/>
                <a:gd name="T4" fmla="*/ 917968750 w 220"/>
                <a:gd name="T5" fmla="*/ 1826171875 h 187"/>
                <a:gd name="T6" fmla="*/ 1572265625 w 220"/>
                <a:gd name="T7" fmla="*/ 273437500 h 187"/>
                <a:gd name="T8" fmla="*/ 927734375 w 220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" name="Google Shape;2109;p13">
              <a:extLst>
                <a:ext uri="{FF2B5EF4-FFF2-40B4-BE49-F238E27FC236}">
                  <a16:creationId xmlns:a16="http://schemas.microsoft.com/office/drawing/2014/main" id="{D14CA61B-CA88-B824-CEC5-13DBE1F1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2777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" name="Google Shape;2110;p13">
              <a:extLst>
                <a:ext uri="{FF2B5EF4-FFF2-40B4-BE49-F238E27FC236}">
                  <a16:creationId xmlns:a16="http://schemas.microsoft.com/office/drawing/2014/main" id="{28011E8C-52E0-2BDF-9FE8-BB125DDE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2777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" name="Google Shape;2111;p13">
              <a:extLst>
                <a:ext uri="{FF2B5EF4-FFF2-40B4-BE49-F238E27FC236}">
                  <a16:creationId xmlns:a16="http://schemas.microsoft.com/office/drawing/2014/main" id="{5F439656-74DE-8B36-6DCB-9BAA688F3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42777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" name="Google Shape;2112;p13">
              <a:extLst>
                <a:ext uri="{FF2B5EF4-FFF2-40B4-BE49-F238E27FC236}">
                  <a16:creationId xmlns:a16="http://schemas.microsoft.com/office/drawing/2014/main" id="{A2D65393-BEB3-36D9-FCCB-F9E38C286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650" y="416300"/>
              <a:ext cx="2825" cy="4375"/>
            </a:xfrm>
            <a:custGeom>
              <a:avLst/>
              <a:gdLst>
                <a:gd name="T0" fmla="*/ 195312500 w 113"/>
                <a:gd name="T1" fmla="*/ 0 h 175"/>
                <a:gd name="T2" fmla="*/ 0 w 113"/>
                <a:gd name="T3" fmla="*/ 19531250 h 175"/>
                <a:gd name="T4" fmla="*/ 634765625 w 113"/>
                <a:gd name="T5" fmla="*/ 1699218750 h 175"/>
                <a:gd name="T6" fmla="*/ 1103515625 w 113"/>
                <a:gd name="T7" fmla="*/ 908203125 h 175"/>
                <a:gd name="T8" fmla="*/ 195312500 w 113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75" extrusionOk="0">
                  <a:moveTo>
                    <a:pt x="20" y="0"/>
                  </a:moveTo>
                  <a:cubicBezTo>
                    <a:pt x="13" y="0"/>
                    <a:pt x="7" y="1"/>
                    <a:pt x="0" y="2"/>
                  </a:cubicBezTo>
                  <a:cubicBezTo>
                    <a:pt x="24" y="59"/>
                    <a:pt x="45" y="116"/>
                    <a:pt x="65" y="174"/>
                  </a:cubicBezTo>
                  <a:cubicBezTo>
                    <a:pt x="95" y="158"/>
                    <a:pt x="113" y="127"/>
                    <a:pt x="113" y="93"/>
                  </a:cubicBezTo>
                  <a:cubicBezTo>
                    <a:pt x="113" y="41"/>
                    <a:pt x="7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" name="Google Shape;2113;p13">
              <a:extLst>
                <a:ext uri="{FF2B5EF4-FFF2-40B4-BE49-F238E27FC236}">
                  <a16:creationId xmlns:a16="http://schemas.microsoft.com/office/drawing/2014/main" id="{0A744310-C7EE-A830-B73E-EE459657C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50" y="416275"/>
              <a:ext cx="4750" cy="4675"/>
            </a:xfrm>
            <a:custGeom>
              <a:avLst/>
              <a:gdLst>
                <a:gd name="T0" fmla="*/ 917968750 w 190"/>
                <a:gd name="T1" fmla="*/ 9765625 h 187"/>
                <a:gd name="T2" fmla="*/ 898437500 w 190"/>
                <a:gd name="T3" fmla="*/ 9765625 h 187"/>
                <a:gd name="T4" fmla="*/ 29296875 w 190"/>
                <a:gd name="T5" fmla="*/ 957031250 h 187"/>
                <a:gd name="T6" fmla="*/ 927734375 w 190"/>
                <a:gd name="T7" fmla="*/ 1826171875 h 187"/>
                <a:gd name="T8" fmla="*/ 966796875 w 190"/>
                <a:gd name="T9" fmla="*/ 1826171875 h 187"/>
                <a:gd name="T10" fmla="*/ 1845703125 w 190"/>
                <a:gd name="T11" fmla="*/ 888671875 h 187"/>
                <a:gd name="T12" fmla="*/ 917968750 w 190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7" extrusionOk="0">
                  <a:moveTo>
                    <a:pt x="94" y="1"/>
                  </a:moveTo>
                  <a:cubicBezTo>
                    <a:pt x="93" y="1"/>
                    <a:pt x="93" y="1"/>
                    <a:pt x="92" y="1"/>
                  </a:cubicBezTo>
                  <a:cubicBezTo>
                    <a:pt x="41" y="3"/>
                    <a:pt x="1" y="46"/>
                    <a:pt x="3" y="98"/>
                  </a:cubicBezTo>
                  <a:cubicBezTo>
                    <a:pt x="4" y="147"/>
                    <a:pt x="45" y="187"/>
                    <a:pt x="95" y="187"/>
                  </a:cubicBezTo>
                  <a:cubicBezTo>
                    <a:pt x="96" y="187"/>
                    <a:pt x="97" y="187"/>
                    <a:pt x="99" y="187"/>
                  </a:cubicBezTo>
                  <a:cubicBezTo>
                    <a:pt x="149" y="186"/>
                    <a:pt x="190" y="143"/>
                    <a:pt x="189" y="91"/>
                  </a:cubicBezTo>
                  <a:cubicBezTo>
                    <a:pt x="187" y="41"/>
                    <a:pt x="14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" name="Google Shape;2114;p13">
              <a:extLst>
                <a:ext uri="{FF2B5EF4-FFF2-40B4-BE49-F238E27FC236}">
                  <a16:creationId xmlns:a16="http://schemas.microsoft.com/office/drawing/2014/main" id="{A4A9E005-E344-D743-F14E-FDB764B2B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1627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17968750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2" name="Google Shape;2115;p13">
              <a:extLst>
                <a:ext uri="{FF2B5EF4-FFF2-40B4-BE49-F238E27FC236}">
                  <a16:creationId xmlns:a16="http://schemas.microsoft.com/office/drawing/2014/main" id="{30C21D1D-84EE-2AA6-9325-4D8B8F1E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1627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17968750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3" name="Google Shape;2116;p13">
              <a:extLst>
                <a:ext uri="{FF2B5EF4-FFF2-40B4-BE49-F238E27FC236}">
                  <a16:creationId xmlns:a16="http://schemas.microsoft.com/office/drawing/2014/main" id="{344945D6-35D3-3293-7B3B-FC63384C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416275"/>
              <a:ext cx="4775" cy="4675"/>
            </a:xfrm>
            <a:custGeom>
              <a:avLst/>
              <a:gdLst>
                <a:gd name="T0" fmla="*/ 917968750 w 191"/>
                <a:gd name="T1" fmla="*/ 9765625 h 187"/>
                <a:gd name="T2" fmla="*/ 19531250 w 191"/>
                <a:gd name="T3" fmla="*/ 888671875 h 187"/>
                <a:gd name="T4" fmla="*/ 888671875 w 191"/>
                <a:gd name="T5" fmla="*/ 1826171875 h 187"/>
                <a:gd name="T6" fmla="*/ 927734375 w 191"/>
                <a:gd name="T7" fmla="*/ 1826171875 h 187"/>
                <a:gd name="T8" fmla="*/ 1835937500 w 191"/>
                <a:gd name="T9" fmla="*/ 957031250 h 187"/>
                <a:gd name="T10" fmla="*/ 957031250 w 191"/>
                <a:gd name="T11" fmla="*/ 9765625 h 187"/>
                <a:gd name="T12" fmla="*/ 917968750 w 191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41"/>
                    <a:pt x="2" y="91"/>
                  </a:cubicBezTo>
                  <a:cubicBezTo>
                    <a:pt x="0" y="142"/>
                    <a:pt x="41" y="186"/>
                    <a:pt x="91" y="187"/>
                  </a:cubicBezTo>
                  <a:cubicBezTo>
                    <a:pt x="93" y="187"/>
                    <a:pt x="94" y="187"/>
                    <a:pt x="95" y="187"/>
                  </a:cubicBezTo>
                  <a:cubicBezTo>
                    <a:pt x="145" y="187"/>
                    <a:pt x="186" y="147"/>
                    <a:pt x="188" y="98"/>
                  </a:cubicBezTo>
                  <a:cubicBezTo>
                    <a:pt x="190" y="46"/>
                    <a:pt x="150" y="3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4" name="Google Shape;2117;p13">
              <a:extLst>
                <a:ext uri="{FF2B5EF4-FFF2-40B4-BE49-F238E27FC236}">
                  <a16:creationId xmlns:a16="http://schemas.microsoft.com/office/drawing/2014/main" id="{2C272CB3-BB4B-82DC-93BD-A44376F3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404800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08203125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5" name="Google Shape;2118;p13">
              <a:extLst>
                <a:ext uri="{FF2B5EF4-FFF2-40B4-BE49-F238E27FC236}">
                  <a16:creationId xmlns:a16="http://schemas.microsoft.com/office/drawing/2014/main" id="{65499CDF-A95A-5C55-CD1A-C015DE0D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50" y="404800"/>
              <a:ext cx="4750" cy="4675"/>
            </a:xfrm>
            <a:custGeom>
              <a:avLst/>
              <a:gdLst>
                <a:gd name="T0" fmla="*/ 937500000 w 190"/>
                <a:gd name="T1" fmla="*/ 9765625 h 187"/>
                <a:gd name="T2" fmla="*/ 898437500 w 190"/>
                <a:gd name="T3" fmla="*/ 9765625 h 187"/>
                <a:gd name="T4" fmla="*/ 29296875 w 190"/>
                <a:gd name="T5" fmla="*/ 947265625 h 187"/>
                <a:gd name="T6" fmla="*/ 947265625 w 190"/>
                <a:gd name="T7" fmla="*/ 1826171875 h 187"/>
                <a:gd name="T8" fmla="*/ 966796875 w 190"/>
                <a:gd name="T9" fmla="*/ 1826171875 h 187"/>
                <a:gd name="T10" fmla="*/ 1845703125 w 190"/>
                <a:gd name="T11" fmla="*/ 888671875 h 187"/>
                <a:gd name="T12" fmla="*/ 937500000 w 190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7" extrusionOk="0">
                  <a:moveTo>
                    <a:pt x="96" y="1"/>
                  </a:moveTo>
                  <a:cubicBezTo>
                    <a:pt x="95" y="1"/>
                    <a:pt x="93" y="1"/>
                    <a:pt x="92" y="1"/>
                  </a:cubicBezTo>
                  <a:cubicBezTo>
                    <a:pt x="41" y="2"/>
                    <a:pt x="1" y="45"/>
                    <a:pt x="3" y="97"/>
                  </a:cubicBezTo>
                  <a:cubicBezTo>
                    <a:pt x="4" y="148"/>
                    <a:pt x="46" y="187"/>
                    <a:pt x="97" y="187"/>
                  </a:cubicBezTo>
                  <a:cubicBezTo>
                    <a:pt x="97" y="187"/>
                    <a:pt x="98" y="187"/>
                    <a:pt x="99" y="187"/>
                  </a:cubicBezTo>
                  <a:cubicBezTo>
                    <a:pt x="149" y="184"/>
                    <a:pt x="190" y="142"/>
                    <a:pt x="189" y="91"/>
                  </a:cubicBezTo>
                  <a:cubicBezTo>
                    <a:pt x="187" y="41"/>
                    <a:pt x="14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6" name="Google Shape;2119;p13">
              <a:extLst>
                <a:ext uri="{FF2B5EF4-FFF2-40B4-BE49-F238E27FC236}">
                  <a16:creationId xmlns:a16="http://schemas.microsoft.com/office/drawing/2014/main" id="{5731DA2A-7FA0-E8BB-B1D4-812BBF1C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40480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7" name="Google Shape;2120;p13">
              <a:extLst>
                <a:ext uri="{FF2B5EF4-FFF2-40B4-BE49-F238E27FC236}">
                  <a16:creationId xmlns:a16="http://schemas.microsoft.com/office/drawing/2014/main" id="{06F55EEA-0890-C4ED-16DA-6C45EE35C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40480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8" name="Google Shape;2121;p13">
              <a:extLst>
                <a:ext uri="{FF2B5EF4-FFF2-40B4-BE49-F238E27FC236}">
                  <a16:creationId xmlns:a16="http://schemas.microsoft.com/office/drawing/2014/main" id="{339D0698-6A68-19F6-5C48-78CACBF0F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404800"/>
              <a:ext cx="4775" cy="4675"/>
            </a:xfrm>
            <a:custGeom>
              <a:avLst/>
              <a:gdLst>
                <a:gd name="T0" fmla="*/ 917968750 w 191"/>
                <a:gd name="T1" fmla="*/ 9765625 h 187"/>
                <a:gd name="T2" fmla="*/ 19531250 w 191"/>
                <a:gd name="T3" fmla="*/ 878906250 h 187"/>
                <a:gd name="T4" fmla="*/ 888671875 w 191"/>
                <a:gd name="T5" fmla="*/ 1826171875 h 187"/>
                <a:gd name="T6" fmla="*/ 917968750 w 191"/>
                <a:gd name="T7" fmla="*/ 1826171875 h 187"/>
                <a:gd name="T8" fmla="*/ 1835937500 w 191"/>
                <a:gd name="T9" fmla="*/ 947265625 h 187"/>
                <a:gd name="T10" fmla="*/ 957031250 w 191"/>
                <a:gd name="T11" fmla="*/ 9765625 h 187"/>
                <a:gd name="T12" fmla="*/ 917968750 w 191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39"/>
                    <a:pt x="2" y="90"/>
                  </a:cubicBezTo>
                  <a:cubicBezTo>
                    <a:pt x="0" y="142"/>
                    <a:pt x="41" y="184"/>
                    <a:pt x="91" y="187"/>
                  </a:cubicBezTo>
                  <a:cubicBezTo>
                    <a:pt x="92" y="187"/>
                    <a:pt x="93" y="187"/>
                    <a:pt x="94" y="187"/>
                  </a:cubicBezTo>
                  <a:cubicBezTo>
                    <a:pt x="144" y="187"/>
                    <a:pt x="186" y="148"/>
                    <a:pt x="188" y="97"/>
                  </a:cubicBezTo>
                  <a:cubicBezTo>
                    <a:pt x="190" y="46"/>
                    <a:pt x="150" y="2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9" name="Google Shape;2122;p13">
              <a:extLst>
                <a:ext uri="{FF2B5EF4-FFF2-40B4-BE49-F238E27FC236}">
                  <a16:creationId xmlns:a16="http://schemas.microsoft.com/office/drawing/2014/main" id="{72AC1720-5305-059E-964E-187C3A437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93275"/>
              <a:ext cx="4700" cy="4700"/>
            </a:xfrm>
            <a:custGeom>
              <a:avLst/>
              <a:gdLst>
                <a:gd name="T0" fmla="*/ 927734375 w 188"/>
                <a:gd name="T1" fmla="*/ 9765625 h 188"/>
                <a:gd name="T2" fmla="*/ 9765625 w 188"/>
                <a:gd name="T3" fmla="*/ 908203125 h 188"/>
                <a:gd name="T4" fmla="*/ 908203125 w 188"/>
                <a:gd name="T5" fmla="*/ 1826171875 h 188"/>
                <a:gd name="T6" fmla="*/ 917968750 w 188"/>
                <a:gd name="T7" fmla="*/ 1826171875 h 188"/>
                <a:gd name="T8" fmla="*/ 1826171875 w 188"/>
                <a:gd name="T9" fmla="*/ 927734375 h 188"/>
                <a:gd name="T10" fmla="*/ 927734375 w 188"/>
                <a:gd name="T11" fmla="*/ 9765625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" h="188" extrusionOk="0">
                  <a:moveTo>
                    <a:pt x="95" y="1"/>
                  </a:moveTo>
                  <a:cubicBezTo>
                    <a:pt x="43" y="1"/>
                    <a:pt x="2" y="42"/>
                    <a:pt x="1" y="93"/>
                  </a:cubicBezTo>
                  <a:cubicBezTo>
                    <a:pt x="33" y="123"/>
                    <a:pt x="64" y="155"/>
                    <a:pt x="93" y="187"/>
                  </a:cubicBezTo>
                  <a:lnTo>
                    <a:pt x="94" y="187"/>
                  </a:lnTo>
                  <a:cubicBezTo>
                    <a:pt x="146" y="187"/>
                    <a:pt x="187" y="146"/>
                    <a:pt x="187" y="95"/>
                  </a:cubicBezTo>
                  <a:cubicBezTo>
                    <a:pt x="187" y="43"/>
                    <a:pt x="146" y="2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0" name="Google Shape;2123;p13">
              <a:extLst>
                <a:ext uri="{FF2B5EF4-FFF2-40B4-BE49-F238E27FC236}">
                  <a16:creationId xmlns:a16="http://schemas.microsoft.com/office/drawing/2014/main" id="{4CCE7A98-738D-260A-4AB4-951069136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9330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17968750 h 187"/>
                <a:gd name="T4" fmla="*/ 917968750 w 219"/>
                <a:gd name="T5" fmla="*/ 1816406250 h 187"/>
                <a:gd name="T6" fmla="*/ 1562500000 w 219"/>
                <a:gd name="T7" fmla="*/ 273437500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8"/>
                    <a:pt x="1" y="94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1" name="Google Shape;2124;p13">
              <a:extLst>
                <a:ext uri="{FF2B5EF4-FFF2-40B4-BE49-F238E27FC236}">
                  <a16:creationId xmlns:a16="http://schemas.microsoft.com/office/drawing/2014/main" id="{DFC449E0-1CDE-7E3A-E219-41147DEE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93300"/>
              <a:ext cx="5500" cy="4675"/>
            </a:xfrm>
            <a:custGeom>
              <a:avLst/>
              <a:gdLst>
                <a:gd name="T0" fmla="*/ 927734375 w 220"/>
                <a:gd name="T1" fmla="*/ 0 h 187"/>
                <a:gd name="T2" fmla="*/ 9765625 w 220"/>
                <a:gd name="T3" fmla="*/ 917968750 h 187"/>
                <a:gd name="T4" fmla="*/ 917968750 w 220"/>
                <a:gd name="T5" fmla="*/ 1816406250 h 187"/>
                <a:gd name="T6" fmla="*/ 1572265625 w 220"/>
                <a:gd name="T7" fmla="*/ 273437500 h 187"/>
                <a:gd name="T8" fmla="*/ 927734375 w 22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8"/>
                    <a:pt x="1" y="94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8"/>
                  </a:cubicBezTo>
                  <a:cubicBezTo>
                    <a:pt x="142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2" name="Google Shape;2125;p13">
              <a:extLst>
                <a:ext uri="{FF2B5EF4-FFF2-40B4-BE49-F238E27FC236}">
                  <a16:creationId xmlns:a16="http://schemas.microsoft.com/office/drawing/2014/main" id="{98BFDEE3-46EC-CC68-4E5D-5136A6A57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9330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3" name="Google Shape;2126;p13">
              <a:extLst>
                <a:ext uri="{FF2B5EF4-FFF2-40B4-BE49-F238E27FC236}">
                  <a16:creationId xmlns:a16="http://schemas.microsoft.com/office/drawing/2014/main" id="{6C142081-3FBB-8D6D-4C93-4F174D45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9330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08203125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4" name="Google Shape;2127;p13">
              <a:extLst>
                <a:ext uri="{FF2B5EF4-FFF2-40B4-BE49-F238E27FC236}">
                  <a16:creationId xmlns:a16="http://schemas.microsoft.com/office/drawing/2014/main" id="{484697AA-4DE9-17B8-CEF1-579BD097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9330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5" name="Google Shape;2128;p13">
              <a:extLst>
                <a:ext uri="{FF2B5EF4-FFF2-40B4-BE49-F238E27FC236}">
                  <a16:creationId xmlns:a16="http://schemas.microsoft.com/office/drawing/2014/main" id="{DF8D5829-C61A-F228-5D60-87FC81F8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375" y="381800"/>
              <a:ext cx="2275" cy="550"/>
            </a:xfrm>
            <a:custGeom>
              <a:avLst/>
              <a:gdLst>
                <a:gd name="T0" fmla="*/ 312500000 w 91"/>
                <a:gd name="T1" fmla="*/ 0 h 22"/>
                <a:gd name="T2" fmla="*/ 0 w 91"/>
                <a:gd name="T3" fmla="*/ 58593750 h 22"/>
                <a:gd name="T4" fmla="*/ 878906250 w 91"/>
                <a:gd name="T5" fmla="*/ 214843750 h 22"/>
                <a:gd name="T6" fmla="*/ 312500000 w 9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22" extrusionOk="0">
                  <a:moveTo>
                    <a:pt x="32" y="0"/>
                  </a:moveTo>
                  <a:cubicBezTo>
                    <a:pt x="21" y="0"/>
                    <a:pt x="10" y="2"/>
                    <a:pt x="0" y="6"/>
                  </a:cubicBezTo>
                  <a:cubicBezTo>
                    <a:pt x="29" y="12"/>
                    <a:pt x="60" y="16"/>
                    <a:pt x="90" y="22"/>
                  </a:cubicBezTo>
                  <a:cubicBezTo>
                    <a:pt x="73" y="8"/>
                    <a:pt x="52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6" name="Google Shape;2129;p13">
              <a:extLst>
                <a:ext uri="{FF2B5EF4-FFF2-40B4-BE49-F238E27FC236}">
                  <a16:creationId xmlns:a16="http://schemas.microsoft.com/office/drawing/2014/main" id="{E819AD17-A782-50B7-47E7-5BC6A0DF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81800"/>
              <a:ext cx="5225" cy="3425"/>
            </a:xfrm>
            <a:custGeom>
              <a:avLst/>
              <a:gdLst>
                <a:gd name="T0" fmla="*/ 917968750 w 209"/>
                <a:gd name="T1" fmla="*/ 9765625 h 137"/>
                <a:gd name="T2" fmla="*/ 0 w 209"/>
                <a:gd name="T3" fmla="*/ 849609375 h 137"/>
                <a:gd name="T4" fmla="*/ 1718750000 w 209"/>
                <a:gd name="T5" fmla="*/ 1337890625 h 137"/>
                <a:gd name="T6" fmla="*/ 917968750 w 209"/>
                <a:gd name="T7" fmla="*/ 9765625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37" extrusionOk="0">
                  <a:moveTo>
                    <a:pt x="94" y="1"/>
                  </a:moveTo>
                  <a:cubicBezTo>
                    <a:pt x="45" y="1"/>
                    <a:pt x="5" y="39"/>
                    <a:pt x="0" y="87"/>
                  </a:cubicBezTo>
                  <a:cubicBezTo>
                    <a:pt x="60" y="102"/>
                    <a:pt x="119" y="119"/>
                    <a:pt x="176" y="137"/>
                  </a:cubicBezTo>
                  <a:cubicBezTo>
                    <a:pt x="209" y="75"/>
                    <a:pt x="164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7" name="Google Shape;2130;p13">
              <a:extLst>
                <a:ext uri="{FF2B5EF4-FFF2-40B4-BE49-F238E27FC236}">
                  <a16:creationId xmlns:a16="http://schemas.microsoft.com/office/drawing/2014/main" id="{1A5D848D-506B-5E59-72E4-8854826A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8180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08203125 w 218"/>
                <a:gd name="T5" fmla="*/ 1826171875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8" name="Google Shape;2131;p13">
              <a:extLst>
                <a:ext uri="{FF2B5EF4-FFF2-40B4-BE49-F238E27FC236}">
                  <a16:creationId xmlns:a16="http://schemas.microsoft.com/office/drawing/2014/main" id="{AC713E5A-2282-910D-D53B-C26713E2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8180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69" name="Google Shape;2132;p13">
              <a:extLst>
                <a:ext uri="{FF2B5EF4-FFF2-40B4-BE49-F238E27FC236}">
                  <a16:creationId xmlns:a16="http://schemas.microsoft.com/office/drawing/2014/main" id="{C423BD36-B378-63AC-0CEA-8AE018F4F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8180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26171875 h 188"/>
                <a:gd name="T6" fmla="*/ 1562500000 w 219"/>
                <a:gd name="T7" fmla="*/ 283203125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0" name="Google Shape;2133;p13">
              <a:extLst>
                <a:ext uri="{FF2B5EF4-FFF2-40B4-BE49-F238E27FC236}">
                  <a16:creationId xmlns:a16="http://schemas.microsoft.com/office/drawing/2014/main" id="{73A62DEC-C4AA-5261-CBE7-B776B292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81800"/>
              <a:ext cx="5500" cy="4700"/>
            </a:xfrm>
            <a:custGeom>
              <a:avLst/>
              <a:gdLst>
                <a:gd name="T0" fmla="*/ 917968750 w 220"/>
                <a:gd name="T1" fmla="*/ 9765625 h 188"/>
                <a:gd name="T2" fmla="*/ 9765625 w 220"/>
                <a:gd name="T3" fmla="*/ 917968750 h 188"/>
                <a:gd name="T4" fmla="*/ 917968750 w 220"/>
                <a:gd name="T5" fmla="*/ 1826171875 h 188"/>
                <a:gd name="T6" fmla="*/ 1572265625 w 220"/>
                <a:gd name="T7" fmla="*/ 283203125 h 188"/>
                <a:gd name="T8" fmla="*/ 917968750 w 220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9"/>
                  </a:cubicBezTo>
                  <a:cubicBezTo>
                    <a:pt x="141" y="9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1" name="Google Shape;2134;p13">
              <a:extLst>
                <a:ext uri="{FF2B5EF4-FFF2-40B4-BE49-F238E27FC236}">
                  <a16:creationId xmlns:a16="http://schemas.microsoft.com/office/drawing/2014/main" id="{D83D0ABF-2416-81F7-4F2B-5D04E251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81800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83203125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2" name="Google Shape;2135;p13">
              <a:extLst>
                <a:ext uri="{FF2B5EF4-FFF2-40B4-BE49-F238E27FC236}">
                  <a16:creationId xmlns:a16="http://schemas.microsoft.com/office/drawing/2014/main" id="{C9397489-ACB2-71A8-BAB0-60E546B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8180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08203125 w 218"/>
                <a:gd name="T5" fmla="*/ 1826171875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3" name="Google Shape;2136;p13">
              <a:extLst>
                <a:ext uri="{FF2B5EF4-FFF2-40B4-BE49-F238E27FC236}">
                  <a16:creationId xmlns:a16="http://schemas.microsoft.com/office/drawing/2014/main" id="{F1AB89F7-3DD6-076C-7D00-6C98C43F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8180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4" name="Google Shape;2137;p13">
              <a:extLst>
                <a:ext uri="{FF2B5EF4-FFF2-40B4-BE49-F238E27FC236}">
                  <a16:creationId xmlns:a16="http://schemas.microsoft.com/office/drawing/2014/main" id="{06C54AC8-4FA9-A90E-95B6-AF1BE3FB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725" y="370325"/>
              <a:ext cx="3825" cy="2125"/>
            </a:xfrm>
            <a:custGeom>
              <a:avLst/>
              <a:gdLst>
                <a:gd name="T0" fmla="*/ 576171875 w 153"/>
                <a:gd name="T1" fmla="*/ 0 h 85"/>
                <a:gd name="T2" fmla="*/ 0 w 153"/>
                <a:gd name="T3" fmla="*/ 214843750 h 85"/>
                <a:gd name="T4" fmla="*/ 1484375000 w 153"/>
                <a:gd name="T5" fmla="*/ 830078125 h 85"/>
                <a:gd name="T6" fmla="*/ 576171875 w 153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" h="85" extrusionOk="0">
                  <a:moveTo>
                    <a:pt x="59" y="0"/>
                  </a:moveTo>
                  <a:cubicBezTo>
                    <a:pt x="37" y="0"/>
                    <a:pt x="17" y="7"/>
                    <a:pt x="0" y="22"/>
                  </a:cubicBezTo>
                  <a:cubicBezTo>
                    <a:pt x="50" y="44"/>
                    <a:pt x="100" y="65"/>
                    <a:pt x="152" y="85"/>
                  </a:cubicBezTo>
                  <a:cubicBezTo>
                    <a:pt x="148" y="36"/>
                    <a:pt x="107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5" name="Google Shape;2138;p13">
              <a:extLst>
                <a:ext uri="{FF2B5EF4-FFF2-40B4-BE49-F238E27FC236}">
                  <a16:creationId xmlns:a16="http://schemas.microsoft.com/office/drawing/2014/main" id="{0ED9034F-7A6E-AF15-EE7D-FAB4DE5D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70325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0 w 219"/>
                <a:gd name="T3" fmla="*/ 908203125 h 187"/>
                <a:gd name="T4" fmla="*/ 917968750 w 219"/>
                <a:gd name="T5" fmla="*/ 1816406250 h 187"/>
                <a:gd name="T6" fmla="*/ 1552734375 w 219"/>
                <a:gd name="T7" fmla="*/ 263671875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6" name="Google Shape;2139;p13">
              <a:extLst>
                <a:ext uri="{FF2B5EF4-FFF2-40B4-BE49-F238E27FC236}">
                  <a16:creationId xmlns:a16="http://schemas.microsoft.com/office/drawing/2014/main" id="{F48B89F3-878C-06EE-6DD3-B75C32AEC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7" name="Google Shape;2140;p13">
              <a:extLst>
                <a:ext uri="{FF2B5EF4-FFF2-40B4-BE49-F238E27FC236}">
                  <a16:creationId xmlns:a16="http://schemas.microsoft.com/office/drawing/2014/main" id="{C5A28E8B-0EC0-F4B7-EC62-D113AF28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70325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08203125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8" name="Google Shape;2141;p13">
              <a:extLst>
                <a:ext uri="{FF2B5EF4-FFF2-40B4-BE49-F238E27FC236}">
                  <a16:creationId xmlns:a16="http://schemas.microsoft.com/office/drawing/2014/main" id="{D874AC42-6A5D-9D50-E7F4-5ACCC0EB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25" y="370325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79" name="Google Shape;2142;p13">
              <a:extLst>
                <a:ext uri="{FF2B5EF4-FFF2-40B4-BE49-F238E27FC236}">
                  <a16:creationId xmlns:a16="http://schemas.microsoft.com/office/drawing/2014/main" id="{492B31B8-0601-0364-E963-0B731F5F2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89843750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0" name="Google Shape;2143;p13">
              <a:extLst>
                <a:ext uri="{FF2B5EF4-FFF2-40B4-BE49-F238E27FC236}">
                  <a16:creationId xmlns:a16="http://schemas.microsoft.com/office/drawing/2014/main" id="{207BEC3C-10F3-1789-9BF6-6DB458AB4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370325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0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7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1" name="Google Shape;2144;p13">
              <a:extLst>
                <a:ext uri="{FF2B5EF4-FFF2-40B4-BE49-F238E27FC236}">
                  <a16:creationId xmlns:a16="http://schemas.microsoft.com/office/drawing/2014/main" id="{AADBB98C-69CF-B290-C32D-D59F5643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2" name="Google Shape;2145;p13">
              <a:extLst>
                <a:ext uri="{FF2B5EF4-FFF2-40B4-BE49-F238E27FC236}">
                  <a16:creationId xmlns:a16="http://schemas.microsoft.com/office/drawing/2014/main" id="{489FC9E4-4F28-7246-A19D-CA207D3D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08203125 h 187"/>
                <a:gd name="T4" fmla="*/ 908203125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1" y="37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3" name="Google Shape;2146;p13">
              <a:extLst>
                <a:ext uri="{FF2B5EF4-FFF2-40B4-BE49-F238E27FC236}">
                  <a16:creationId xmlns:a16="http://schemas.microsoft.com/office/drawing/2014/main" id="{4523FECE-03C3-5E68-7E7A-20AAE18C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4" name="Google Shape;2147;p13">
              <a:extLst>
                <a:ext uri="{FF2B5EF4-FFF2-40B4-BE49-F238E27FC236}">
                  <a16:creationId xmlns:a16="http://schemas.microsoft.com/office/drawing/2014/main" id="{08B1F444-5A06-98C5-D9A8-160E657D5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70325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5" name="Google Shape;2148;p13">
              <a:extLst>
                <a:ext uri="{FF2B5EF4-FFF2-40B4-BE49-F238E27FC236}">
                  <a16:creationId xmlns:a16="http://schemas.microsoft.com/office/drawing/2014/main" id="{66DB0341-D81E-DEBA-974E-0D7C4F3DB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70325"/>
              <a:ext cx="5500" cy="4675"/>
            </a:xfrm>
            <a:custGeom>
              <a:avLst/>
              <a:gdLst>
                <a:gd name="T0" fmla="*/ 927734375 w 220"/>
                <a:gd name="T1" fmla="*/ 0 h 187"/>
                <a:gd name="T2" fmla="*/ 9765625 w 220"/>
                <a:gd name="T3" fmla="*/ 908203125 h 187"/>
                <a:gd name="T4" fmla="*/ 917968750 w 220"/>
                <a:gd name="T5" fmla="*/ 1816406250 h 187"/>
                <a:gd name="T6" fmla="*/ 1572265625 w 220"/>
                <a:gd name="T7" fmla="*/ 263671875 h 187"/>
                <a:gd name="T8" fmla="*/ 927734375 w 22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7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6" name="Google Shape;2149;p13">
              <a:extLst>
                <a:ext uri="{FF2B5EF4-FFF2-40B4-BE49-F238E27FC236}">
                  <a16:creationId xmlns:a16="http://schemas.microsoft.com/office/drawing/2014/main" id="{7C1E835E-264D-5183-C042-9B575D47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7" name="Google Shape;2150;p13">
              <a:extLst>
                <a:ext uri="{FF2B5EF4-FFF2-40B4-BE49-F238E27FC236}">
                  <a16:creationId xmlns:a16="http://schemas.microsoft.com/office/drawing/2014/main" id="{EBBEC343-61EA-C3B4-B3B7-63A3C02F7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08203125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8" name="Google Shape;2151;p13">
              <a:extLst>
                <a:ext uri="{FF2B5EF4-FFF2-40B4-BE49-F238E27FC236}">
                  <a16:creationId xmlns:a16="http://schemas.microsoft.com/office/drawing/2014/main" id="{A3F6DE7D-6738-9239-7517-C9529991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70325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89" name="Google Shape;2152;p13">
              <a:extLst>
                <a:ext uri="{FF2B5EF4-FFF2-40B4-BE49-F238E27FC236}">
                  <a16:creationId xmlns:a16="http://schemas.microsoft.com/office/drawing/2014/main" id="{B50FE9F5-0BCE-CFBF-8185-410124A1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35880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0" name="Google Shape;2153;p13">
              <a:extLst>
                <a:ext uri="{FF2B5EF4-FFF2-40B4-BE49-F238E27FC236}">
                  <a16:creationId xmlns:a16="http://schemas.microsoft.com/office/drawing/2014/main" id="{1BD53DA0-15FF-11A8-7686-9670BB3EF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358825"/>
              <a:ext cx="4675" cy="4650"/>
            </a:xfrm>
            <a:custGeom>
              <a:avLst/>
              <a:gdLst>
                <a:gd name="T0" fmla="*/ 908203125 w 187"/>
                <a:gd name="T1" fmla="*/ 0 h 186"/>
                <a:gd name="T2" fmla="*/ 0 w 187"/>
                <a:gd name="T3" fmla="*/ 917968750 h 186"/>
                <a:gd name="T4" fmla="*/ 908203125 w 187"/>
                <a:gd name="T5" fmla="*/ 1816406250 h 186"/>
                <a:gd name="T6" fmla="*/ 1816406250 w 187"/>
                <a:gd name="T7" fmla="*/ 917968750 h 186"/>
                <a:gd name="T8" fmla="*/ 908203125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1" name="Google Shape;2154;p13">
              <a:extLst>
                <a:ext uri="{FF2B5EF4-FFF2-40B4-BE49-F238E27FC236}">
                  <a16:creationId xmlns:a16="http://schemas.microsoft.com/office/drawing/2014/main" id="{7D3BB41B-7A95-F56E-E377-88AF6917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58800"/>
              <a:ext cx="5475" cy="4675"/>
            </a:xfrm>
            <a:custGeom>
              <a:avLst/>
              <a:gdLst>
                <a:gd name="T0" fmla="*/ 917968750 w 219"/>
                <a:gd name="T1" fmla="*/ 9765625 h 187"/>
                <a:gd name="T2" fmla="*/ 0 w 219"/>
                <a:gd name="T3" fmla="*/ 927734375 h 187"/>
                <a:gd name="T4" fmla="*/ 917968750 w 219"/>
                <a:gd name="T5" fmla="*/ 1826171875 h 187"/>
                <a:gd name="T6" fmla="*/ 1552734375 w 219"/>
                <a:gd name="T7" fmla="*/ 273437500 h 187"/>
                <a:gd name="T8" fmla="*/ 917968750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2" name="Google Shape;2155;p13">
              <a:extLst>
                <a:ext uri="{FF2B5EF4-FFF2-40B4-BE49-F238E27FC236}">
                  <a16:creationId xmlns:a16="http://schemas.microsoft.com/office/drawing/2014/main" id="{65504266-7B7F-6E93-85D3-823366351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5880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9765625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3" name="Google Shape;2156;p13">
              <a:extLst>
                <a:ext uri="{FF2B5EF4-FFF2-40B4-BE49-F238E27FC236}">
                  <a16:creationId xmlns:a16="http://schemas.microsoft.com/office/drawing/2014/main" id="{E3CF9265-DB1F-62E2-21CA-66ABF84DF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58825"/>
              <a:ext cx="4675" cy="4650"/>
            </a:xfrm>
            <a:custGeom>
              <a:avLst/>
              <a:gdLst>
                <a:gd name="T0" fmla="*/ 908203125 w 187"/>
                <a:gd name="T1" fmla="*/ 0 h 186"/>
                <a:gd name="T2" fmla="*/ 9765625 w 187"/>
                <a:gd name="T3" fmla="*/ 917968750 h 186"/>
                <a:gd name="T4" fmla="*/ 908203125 w 187"/>
                <a:gd name="T5" fmla="*/ 1816406250 h 186"/>
                <a:gd name="T6" fmla="*/ 1826171875 w 187"/>
                <a:gd name="T7" fmla="*/ 917968750 h 186"/>
                <a:gd name="T8" fmla="*/ 908203125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4" name="Google Shape;2157;p13">
              <a:extLst>
                <a:ext uri="{FF2B5EF4-FFF2-40B4-BE49-F238E27FC236}">
                  <a16:creationId xmlns:a16="http://schemas.microsoft.com/office/drawing/2014/main" id="{81F456C6-21B5-96B0-547C-2E196919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675" y="358850"/>
              <a:ext cx="5025" cy="4675"/>
            </a:xfrm>
            <a:custGeom>
              <a:avLst/>
              <a:gdLst>
                <a:gd name="T0" fmla="*/ 976562500 w 201"/>
                <a:gd name="T1" fmla="*/ 0 h 187"/>
                <a:gd name="T2" fmla="*/ 839843750 w 201"/>
                <a:gd name="T3" fmla="*/ 9765625 h 187"/>
                <a:gd name="T4" fmla="*/ 78125000 w 201"/>
                <a:gd name="T5" fmla="*/ 1054687500 h 187"/>
                <a:gd name="T6" fmla="*/ 976562500 w 201"/>
                <a:gd name="T7" fmla="*/ 1816406250 h 187"/>
                <a:gd name="T8" fmla="*/ 1123046875 w 201"/>
                <a:gd name="T9" fmla="*/ 1806640625 h 187"/>
                <a:gd name="T10" fmla="*/ 1884765625 w 201"/>
                <a:gd name="T11" fmla="*/ 761718750 h 187"/>
                <a:gd name="T12" fmla="*/ 976562500 w 20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87" extrusionOk="0">
                  <a:moveTo>
                    <a:pt x="100" y="0"/>
                  </a:moveTo>
                  <a:cubicBezTo>
                    <a:pt x="96" y="0"/>
                    <a:pt x="91" y="1"/>
                    <a:pt x="86" y="1"/>
                  </a:cubicBezTo>
                  <a:cubicBezTo>
                    <a:pt x="35" y="9"/>
                    <a:pt x="0" y="58"/>
                    <a:pt x="8" y="108"/>
                  </a:cubicBezTo>
                  <a:cubicBezTo>
                    <a:pt x="16" y="154"/>
                    <a:pt x="55" y="186"/>
                    <a:pt x="100" y="186"/>
                  </a:cubicBezTo>
                  <a:cubicBezTo>
                    <a:pt x="105" y="186"/>
                    <a:pt x="110" y="186"/>
                    <a:pt x="115" y="185"/>
                  </a:cubicBezTo>
                  <a:cubicBezTo>
                    <a:pt x="166" y="177"/>
                    <a:pt x="200" y="129"/>
                    <a:pt x="193" y="78"/>
                  </a:cubicBezTo>
                  <a:cubicBezTo>
                    <a:pt x="184" y="32"/>
                    <a:pt x="145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5" name="Google Shape;2158;p13">
              <a:extLst>
                <a:ext uri="{FF2B5EF4-FFF2-40B4-BE49-F238E27FC236}">
                  <a16:creationId xmlns:a16="http://schemas.microsoft.com/office/drawing/2014/main" id="{9CC1D1BC-29D5-450A-0C6D-A093B8F8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58825"/>
              <a:ext cx="4650" cy="4650"/>
            </a:xfrm>
            <a:custGeom>
              <a:avLst/>
              <a:gdLst>
                <a:gd name="T0" fmla="*/ 898437500 w 186"/>
                <a:gd name="T1" fmla="*/ 0 h 186"/>
                <a:gd name="T2" fmla="*/ 0 w 186"/>
                <a:gd name="T3" fmla="*/ 917968750 h 186"/>
                <a:gd name="T4" fmla="*/ 898437500 w 186"/>
                <a:gd name="T5" fmla="*/ 1816406250 h 186"/>
                <a:gd name="T6" fmla="*/ 1816406250 w 186"/>
                <a:gd name="T7" fmla="*/ 917968750 h 186"/>
                <a:gd name="T8" fmla="*/ 898437500 w 18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86" extrusionOk="0">
                  <a:moveTo>
                    <a:pt x="92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6" name="Google Shape;2159;p13">
              <a:extLst>
                <a:ext uri="{FF2B5EF4-FFF2-40B4-BE49-F238E27FC236}">
                  <a16:creationId xmlns:a16="http://schemas.microsoft.com/office/drawing/2014/main" id="{161A7385-F415-DD1C-8FF1-6639B64F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500" y="358825"/>
              <a:ext cx="5325" cy="4675"/>
            </a:xfrm>
            <a:custGeom>
              <a:avLst/>
              <a:gdLst>
                <a:gd name="T0" fmla="*/ 1054687500 w 213"/>
                <a:gd name="T1" fmla="*/ 0 h 187"/>
                <a:gd name="T2" fmla="*/ 205078125 w 213"/>
                <a:gd name="T3" fmla="*/ 566406250 h 187"/>
                <a:gd name="T4" fmla="*/ 703125000 w 213"/>
                <a:gd name="T5" fmla="*/ 1748046875 h 187"/>
                <a:gd name="T6" fmla="*/ 1054687500 w 213"/>
                <a:gd name="T7" fmla="*/ 1826171875 h 187"/>
                <a:gd name="T8" fmla="*/ 1875000000 w 213"/>
                <a:gd name="T9" fmla="*/ 1250000000 h 187"/>
                <a:gd name="T10" fmla="*/ 1396484375 w 213"/>
                <a:gd name="T11" fmla="*/ 68359375 h 187"/>
                <a:gd name="T12" fmla="*/ 1054687500 w 213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87" extrusionOk="0">
                  <a:moveTo>
                    <a:pt x="108" y="0"/>
                  </a:moveTo>
                  <a:cubicBezTo>
                    <a:pt x="71" y="0"/>
                    <a:pt x="36" y="22"/>
                    <a:pt x="21" y="58"/>
                  </a:cubicBezTo>
                  <a:cubicBezTo>
                    <a:pt x="1" y="105"/>
                    <a:pt x="23" y="160"/>
                    <a:pt x="72" y="179"/>
                  </a:cubicBezTo>
                  <a:cubicBezTo>
                    <a:pt x="84" y="184"/>
                    <a:pt x="96" y="187"/>
                    <a:pt x="108" y="187"/>
                  </a:cubicBezTo>
                  <a:cubicBezTo>
                    <a:pt x="144" y="187"/>
                    <a:pt x="178" y="165"/>
                    <a:pt x="192" y="128"/>
                  </a:cubicBezTo>
                  <a:cubicBezTo>
                    <a:pt x="212" y="81"/>
                    <a:pt x="190" y="27"/>
                    <a:pt x="143" y="7"/>
                  </a:cubicBezTo>
                  <a:cubicBezTo>
                    <a:pt x="131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7" name="Google Shape;2160;p13">
              <a:extLst>
                <a:ext uri="{FF2B5EF4-FFF2-40B4-BE49-F238E27FC236}">
                  <a16:creationId xmlns:a16="http://schemas.microsoft.com/office/drawing/2014/main" id="{FEE56542-3977-9EEB-13C9-A8CC8481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58825"/>
              <a:ext cx="4675" cy="4650"/>
            </a:xfrm>
            <a:custGeom>
              <a:avLst/>
              <a:gdLst>
                <a:gd name="T0" fmla="*/ 917968750 w 187"/>
                <a:gd name="T1" fmla="*/ 0 h 186"/>
                <a:gd name="T2" fmla="*/ 0 w 187"/>
                <a:gd name="T3" fmla="*/ 917968750 h 186"/>
                <a:gd name="T4" fmla="*/ 917968750 w 187"/>
                <a:gd name="T5" fmla="*/ 1816406250 h 186"/>
                <a:gd name="T6" fmla="*/ 1816406250 w 187"/>
                <a:gd name="T7" fmla="*/ 917968750 h 186"/>
                <a:gd name="T8" fmla="*/ 917968750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8" name="Google Shape;2161;p13">
              <a:extLst>
                <a:ext uri="{FF2B5EF4-FFF2-40B4-BE49-F238E27FC236}">
                  <a16:creationId xmlns:a16="http://schemas.microsoft.com/office/drawing/2014/main" id="{6FC78185-EBE0-F649-8682-161DB3236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58825"/>
              <a:ext cx="4675" cy="4650"/>
            </a:xfrm>
            <a:custGeom>
              <a:avLst/>
              <a:gdLst>
                <a:gd name="T0" fmla="*/ 908203125 w 187"/>
                <a:gd name="T1" fmla="*/ 0 h 186"/>
                <a:gd name="T2" fmla="*/ 9765625 w 187"/>
                <a:gd name="T3" fmla="*/ 917968750 h 186"/>
                <a:gd name="T4" fmla="*/ 908203125 w 187"/>
                <a:gd name="T5" fmla="*/ 1816406250 h 186"/>
                <a:gd name="T6" fmla="*/ 1816406250 w 187"/>
                <a:gd name="T7" fmla="*/ 917968750 h 186"/>
                <a:gd name="T8" fmla="*/ 908203125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4"/>
                  </a:cubicBezTo>
                  <a:cubicBezTo>
                    <a:pt x="186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99" name="Google Shape;2162;p13">
              <a:extLst>
                <a:ext uri="{FF2B5EF4-FFF2-40B4-BE49-F238E27FC236}">
                  <a16:creationId xmlns:a16="http://schemas.microsoft.com/office/drawing/2014/main" id="{D15DBE4E-7CAA-F1DF-5027-9F8B00FC2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58800"/>
              <a:ext cx="5450" cy="4675"/>
            </a:xfrm>
            <a:custGeom>
              <a:avLst/>
              <a:gdLst>
                <a:gd name="T0" fmla="*/ 927734375 w 218"/>
                <a:gd name="T1" fmla="*/ 9765625 h 187"/>
                <a:gd name="T2" fmla="*/ 9765625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27734375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0" name="Google Shape;2163;p13">
              <a:extLst>
                <a:ext uri="{FF2B5EF4-FFF2-40B4-BE49-F238E27FC236}">
                  <a16:creationId xmlns:a16="http://schemas.microsoft.com/office/drawing/2014/main" id="{634EB7E4-7385-E8B4-FF4A-63FFEB31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58800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27734375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1" name="Google Shape;2164;p13">
              <a:extLst>
                <a:ext uri="{FF2B5EF4-FFF2-40B4-BE49-F238E27FC236}">
                  <a16:creationId xmlns:a16="http://schemas.microsoft.com/office/drawing/2014/main" id="{31C79B0D-9EC3-D346-B124-A8A2CB26B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50" y="358825"/>
              <a:ext cx="4750" cy="4650"/>
            </a:xfrm>
            <a:custGeom>
              <a:avLst/>
              <a:gdLst>
                <a:gd name="T0" fmla="*/ 917968750 w 190"/>
                <a:gd name="T1" fmla="*/ 0 h 186"/>
                <a:gd name="T2" fmla="*/ 898437500 w 190"/>
                <a:gd name="T3" fmla="*/ 0 h 186"/>
                <a:gd name="T4" fmla="*/ 29296875 w 190"/>
                <a:gd name="T5" fmla="*/ 947265625 h 186"/>
                <a:gd name="T6" fmla="*/ 927734375 w 190"/>
                <a:gd name="T7" fmla="*/ 1816406250 h 186"/>
                <a:gd name="T8" fmla="*/ 966796875 w 190"/>
                <a:gd name="T9" fmla="*/ 1816406250 h 186"/>
                <a:gd name="T10" fmla="*/ 1845703125 w 190"/>
                <a:gd name="T11" fmla="*/ 878906250 h 186"/>
                <a:gd name="T12" fmla="*/ 917968750 w 190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6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41" y="2"/>
                    <a:pt x="1" y="45"/>
                    <a:pt x="3" y="97"/>
                  </a:cubicBezTo>
                  <a:cubicBezTo>
                    <a:pt x="4" y="146"/>
                    <a:pt x="45" y="186"/>
                    <a:pt x="95" y="186"/>
                  </a:cubicBezTo>
                  <a:cubicBezTo>
                    <a:pt x="96" y="186"/>
                    <a:pt x="97" y="186"/>
                    <a:pt x="99" y="186"/>
                  </a:cubicBezTo>
                  <a:cubicBezTo>
                    <a:pt x="149" y="185"/>
                    <a:pt x="190" y="142"/>
                    <a:pt x="189" y="90"/>
                  </a:cubicBezTo>
                  <a:cubicBezTo>
                    <a:pt x="187" y="40"/>
                    <a:pt x="14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2" name="Google Shape;2165;p13">
              <a:extLst>
                <a:ext uri="{FF2B5EF4-FFF2-40B4-BE49-F238E27FC236}">
                  <a16:creationId xmlns:a16="http://schemas.microsoft.com/office/drawing/2014/main" id="{8F77F899-5527-71B7-AAA5-8F5C7973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5880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3" name="Google Shape;2166;p13">
              <a:extLst>
                <a:ext uri="{FF2B5EF4-FFF2-40B4-BE49-F238E27FC236}">
                  <a16:creationId xmlns:a16="http://schemas.microsoft.com/office/drawing/2014/main" id="{05C420B3-2613-5A97-C9E7-7EB7ED99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5880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4" name="Google Shape;2167;p13">
              <a:extLst>
                <a:ext uri="{FF2B5EF4-FFF2-40B4-BE49-F238E27FC236}">
                  <a16:creationId xmlns:a16="http://schemas.microsoft.com/office/drawing/2014/main" id="{DB426745-78C5-7548-51F1-7D42420E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358825"/>
              <a:ext cx="4775" cy="4650"/>
            </a:xfrm>
            <a:custGeom>
              <a:avLst/>
              <a:gdLst>
                <a:gd name="T0" fmla="*/ 917968750 w 191"/>
                <a:gd name="T1" fmla="*/ 0 h 186"/>
                <a:gd name="T2" fmla="*/ 19531250 w 191"/>
                <a:gd name="T3" fmla="*/ 878906250 h 186"/>
                <a:gd name="T4" fmla="*/ 888671875 w 191"/>
                <a:gd name="T5" fmla="*/ 1816406250 h 186"/>
                <a:gd name="T6" fmla="*/ 927734375 w 191"/>
                <a:gd name="T7" fmla="*/ 1816406250 h 186"/>
                <a:gd name="T8" fmla="*/ 1835937500 w 191"/>
                <a:gd name="T9" fmla="*/ 947265625 h 186"/>
                <a:gd name="T10" fmla="*/ 957031250 w 191"/>
                <a:gd name="T11" fmla="*/ 0 h 186"/>
                <a:gd name="T12" fmla="*/ 917968750 w 191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6" extrusionOk="0">
                  <a:moveTo>
                    <a:pt x="94" y="0"/>
                  </a:moveTo>
                  <a:cubicBezTo>
                    <a:pt x="45" y="0"/>
                    <a:pt x="4" y="40"/>
                    <a:pt x="2" y="90"/>
                  </a:cubicBezTo>
                  <a:cubicBezTo>
                    <a:pt x="0" y="141"/>
                    <a:pt x="41" y="185"/>
                    <a:pt x="91" y="186"/>
                  </a:cubicBezTo>
                  <a:cubicBezTo>
                    <a:pt x="93" y="186"/>
                    <a:pt x="94" y="186"/>
                    <a:pt x="95" y="186"/>
                  </a:cubicBezTo>
                  <a:cubicBezTo>
                    <a:pt x="145" y="186"/>
                    <a:pt x="186" y="146"/>
                    <a:pt x="188" y="97"/>
                  </a:cubicBezTo>
                  <a:cubicBezTo>
                    <a:pt x="190" y="45"/>
                    <a:pt x="150" y="2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5" name="Google Shape;2168;p13">
              <a:extLst>
                <a:ext uri="{FF2B5EF4-FFF2-40B4-BE49-F238E27FC236}">
                  <a16:creationId xmlns:a16="http://schemas.microsoft.com/office/drawing/2014/main" id="{89EC5717-ABCB-ED20-4390-29A0FCBD6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89843750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6" name="Google Shape;2169;p13">
              <a:extLst>
                <a:ext uri="{FF2B5EF4-FFF2-40B4-BE49-F238E27FC236}">
                  <a16:creationId xmlns:a16="http://schemas.microsoft.com/office/drawing/2014/main" id="{190D2778-29E6-C192-E9A9-CEA721D01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7" name="Google Shape;2170;p13">
              <a:extLst>
                <a:ext uri="{FF2B5EF4-FFF2-40B4-BE49-F238E27FC236}">
                  <a16:creationId xmlns:a16="http://schemas.microsoft.com/office/drawing/2014/main" id="{F6AC17AA-4398-9459-C81A-8C982302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8" name="Google Shape;2171;p13">
              <a:extLst>
                <a:ext uri="{FF2B5EF4-FFF2-40B4-BE49-F238E27FC236}">
                  <a16:creationId xmlns:a16="http://schemas.microsoft.com/office/drawing/2014/main" id="{D72AF1CB-06F7-5F60-68CB-7652DBCFC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47325"/>
              <a:ext cx="5475" cy="4675"/>
            </a:xfrm>
            <a:custGeom>
              <a:avLst/>
              <a:gdLst>
                <a:gd name="T0" fmla="*/ 917968750 w 219"/>
                <a:gd name="T1" fmla="*/ 9765625 h 187"/>
                <a:gd name="T2" fmla="*/ 0 w 219"/>
                <a:gd name="T3" fmla="*/ 908203125 h 187"/>
                <a:gd name="T4" fmla="*/ 917968750 w 219"/>
                <a:gd name="T5" fmla="*/ 1826171875 h 187"/>
                <a:gd name="T6" fmla="*/ 1552734375 w 219"/>
                <a:gd name="T7" fmla="*/ 273437500 h 187"/>
                <a:gd name="T8" fmla="*/ 917968750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9" name="Google Shape;2172;p13">
              <a:extLst>
                <a:ext uri="{FF2B5EF4-FFF2-40B4-BE49-F238E27FC236}">
                  <a16:creationId xmlns:a16="http://schemas.microsoft.com/office/drawing/2014/main" id="{E9F94067-71A8-081A-88C0-09B7C0282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9765625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0" name="Google Shape;2173;p13">
              <a:extLst>
                <a:ext uri="{FF2B5EF4-FFF2-40B4-BE49-F238E27FC236}">
                  <a16:creationId xmlns:a16="http://schemas.microsoft.com/office/drawing/2014/main" id="{2F34602B-7FCE-A65C-C891-7A25F2F61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47325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08203125 h 187"/>
                <a:gd name="T4" fmla="*/ 908203125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1" name="Google Shape;2174;p13">
              <a:extLst>
                <a:ext uri="{FF2B5EF4-FFF2-40B4-BE49-F238E27FC236}">
                  <a16:creationId xmlns:a16="http://schemas.microsoft.com/office/drawing/2014/main" id="{73ACC861-198A-BA6F-D0B7-9194CD9AB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25" y="347325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08203125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2" name="Google Shape;2175;p13">
              <a:extLst>
                <a:ext uri="{FF2B5EF4-FFF2-40B4-BE49-F238E27FC236}">
                  <a16:creationId xmlns:a16="http://schemas.microsoft.com/office/drawing/2014/main" id="{09EF7E69-EE85-737F-7409-FBEFD691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89843750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3" name="Google Shape;2176;p13">
              <a:extLst>
                <a:ext uri="{FF2B5EF4-FFF2-40B4-BE49-F238E27FC236}">
                  <a16:creationId xmlns:a16="http://schemas.microsoft.com/office/drawing/2014/main" id="{CC148D55-839E-6836-1C15-6EBCC7927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347325"/>
              <a:ext cx="5475" cy="4675"/>
            </a:xfrm>
            <a:custGeom>
              <a:avLst/>
              <a:gdLst>
                <a:gd name="T0" fmla="*/ 917968750 w 219"/>
                <a:gd name="T1" fmla="*/ 9765625 h 187"/>
                <a:gd name="T2" fmla="*/ 0 w 219"/>
                <a:gd name="T3" fmla="*/ 908203125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17968750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4" name="Google Shape;2177;p13">
              <a:extLst>
                <a:ext uri="{FF2B5EF4-FFF2-40B4-BE49-F238E27FC236}">
                  <a16:creationId xmlns:a16="http://schemas.microsoft.com/office/drawing/2014/main" id="{38DEE01C-1C60-F88D-5CDE-BEFC5D5C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5" name="Google Shape;2178;p13">
              <a:extLst>
                <a:ext uri="{FF2B5EF4-FFF2-40B4-BE49-F238E27FC236}">
                  <a16:creationId xmlns:a16="http://schemas.microsoft.com/office/drawing/2014/main" id="{F81A5E26-DB99-785D-C09E-59BC3E78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9765625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1" y="38"/>
                    <a:pt x="1" y="93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6" name="Google Shape;2179;p13">
              <a:extLst>
                <a:ext uri="{FF2B5EF4-FFF2-40B4-BE49-F238E27FC236}">
                  <a16:creationId xmlns:a16="http://schemas.microsoft.com/office/drawing/2014/main" id="{51B49734-F803-1700-AAAF-7D0CB32F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9765625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7" name="Google Shape;2180;p13">
              <a:extLst>
                <a:ext uri="{FF2B5EF4-FFF2-40B4-BE49-F238E27FC236}">
                  <a16:creationId xmlns:a16="http://schemas.microsoft.com/office/drawing/2014/main" id="{EB8D599A-CF94-67B0-2C5A-E3CD5903A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47325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08203125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8" name="Google Shape;2181;p13">
              <a:extLst>
                <a:ext uri="{FF2B5EF4-FFF2-40B4-BE49-F238E27FC236}">
                  <a16:creationId xmlns:a16="http://schemas.microsoft.com/office/drawing/2014/main" id="{C79F8C03-EBA4-6859-B10B-2C7A1C529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47325"/>
              <a:ext cx="5500" cy="4675"/>
            </a:xfrm>
            <a:custGeom>
              <a:avLst/>
              <a:gdLst>
                <a:gd name="T0" fmla="*/ 927734375 w 220"/>
                <a:gd name="T1" fmla="*/ 9765625 h 187"/>
                <a:gd name="T2" fmla="*/ 9765625 w 220"/>
                <a:gd name="T3" fmla="*/ 908203125 h 187"/>
                <a:gd name="T4" fmla="*/ 917968750 w 220"/>
                <a:gd name="T5" fmla="*/ 1826171875 h 187"/>
                <a:gd name="T6" fmla="*/ 1572265625 w 220"/>
                <a:gd name="T7" fmla="*/ 273437500 h 187"/>
                <a:gd name="T8" fmla="*/ 927734375 w 220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19" name="Google Shape;2182;p13">
              <a:extLst>
                <a:ext uri="{FF2B5EF4-FFF2-40B4-BE49-F238E27FC236}">
                  <a16:creationId xmlns:a16="http://schemas.microsoft.com/office/drawing/2014/main" id="{DBEE5BE6-0D35-4495-4558-FA6B1A2F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0" name="Google Shape;2183;p13">
              <a:extLst>
                <a:ext uri="{FF2B5EF4-FFF2-40B4-BE49-F238E27FC236}">
                  <a16:creationId xmlns:a16="http://schemas.microsoft.com/office/drawing/2014/main" id="{2A92BD90-D5A6-ADAB-05B3-B38C50CBC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1" name="Google Shape;2184;p13">
              <a:extLst>
                <a:ext uri="{FF2B5EF4-FFF2-40B4-BE49-F238E27FC236}">
                  <a16:creationId xmlns:a16="http://schemas.microsoft.com/office/drawing/2014/main" id="{31E8EEFC-641E-63A6-A4BB-061C713B7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473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0820312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2" name="Google Shape;2185;p13">
              <a:extLst>
                <a:ext uri="{FF2B5EF4-FFF2-40B4-BE49-F238E27FC236}">
                  <a16:creationId xmlns:a16="http://schemas.microsoft.com/office/drawing/2014/main" id="{F316C91F-5386-1C50-231E-FFC9895EF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325" y="335825"/>
              <a:ext cx="4750" cy="4675"/>
            </a:xfrm>
            <a:custGeom>
              <a:avLst/>
              <a:gdLst>
                <a:gd name="T0" fmla="*/ 917968750 w 190"/>
                <a:gd name="T1" fmla="*/ 9765625 h 187"/>
                <a:gd name="T2" fmla="*/ 29296875 w 190"/>
                <a:gd name="T3" fmla="*/ 878906250 h 187"/>
                <a:gd name="T4" fmla="*/ 898437500 w 190"/>
                <a:gd name="T5" fmla="*/ 1826171875 h 187"/>
                <a:gd name="T6" fmla="*/ 937500000 w 190"/>
                <a:gd name="T7" fmla="*/ 1826171875 h 187"/>
                <a:gd name="T8" fmla="*/ 1845703125 w 190"/>
                <a:gd name="T9" fmla="*/ 957031250 h 187"/>
                <a:gd name="T10" fmla="*/ 966796875 w 190"/>
                <a:gd name="T11" fmla="*/ 9765625 h 187"/>
                <a:gd name="T12" fmla="*/ 917968750 w 190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7" extrusionOk="0">
                  <a:moveTo>
                    <a:pt x="94" y="1"/>
                  </a:moveTo>
                  <a:cubicBezTo>
                    <a:pt x="46" y="1"/>
                    <a:pt x="4" y="41"/>
                    <a:pt x="3" y="90"/>
                  </a:cubicBezTo>
                  <a:cubicBezTo>
                    <a:pt x="1" y="142"/>
                    <a:pt x="40" y="184"/>
                    <a:pt x="92" y="187"/>
                  </a:cubicBezTo>
                  <a:cubicBezTo>
                    <a:pt x="93" y="187"/>
                    <a:pt x="94" y="187"/>
                    <a:pt x="96" y="187"/>
                  </a:cubicBezTo>
                  <a:cubicBezTo>
                    <a:pt x="145" y="187"/>
                    <a:pt x="186" y="147"/>
                    <a:pt x="189" y="98"/>
                  </a:cubicBezTo>
                  <a:cubicBezTo>
                    <a:pt x="190" y="46"/>
                    <a:pt x="150" y="3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3" name="Google Shape;2186;p13">
              <a:extLst>
                <a:ext uri="{FF2B5EF4-FFF2-40B4-BE49-F238E27FC236}">
                  <a16:creationId xmlns:a16="http://schemas.microsoft.com/office/drawing/2014/main" id="{0D96CFE3-F406-7C96-7DA5-77440B5F5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3358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17968750 h 187"/>
                <a:gd name="T4" fmla="*/ 89843750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4" name="Google Shape;2187;p13">
              <a:extLst>
                <a:ext uri="{FF2B5EF4-FFF2-40B4-BE49-F238E27FC236}">
                  <a16:creationId xmlns:a16="http://schemas.microsoft.com/office/drawing/2014/main" id="{69D09A09-DCC0-846A-13CA-A61F51C02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3358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17968750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5" name="Google Shape;2188;p13">
              <a:extLst>
                <a:ext uri="{FF2B5EF4-FFF2-40B4-BE49-F238E27FC236}">
                  <a16:creationId xmlns:a16="http://schemas.microsoft.com/office/drawing/2014/main" id="{B169F128-3D0A-A0D7-208E-D4BB0686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335825"/>
              <a:ext cx="4675" cy="4675"/>
            </a:xfrm>
            <a:custGeom>
              <a:avLst/>
              <a:gdLst>
                <a:gd name="T0" fmla="*/ 908203125 w 187"/>
                <a:gd name="T1" fmla="*/ 9765625 h 187"/>
                <a:gd name="T2" fmla="*/ 0 w 187"/>
                <a:gd name="T3" fmla="*/ 917968750 h 187"/>
                <a:gd name="T4" fmla="*/ 908203125 w 187"/>
                <a:gd name="T5" fmla="*/ 1826171875 h 187"/>
                <a:gd name="T6" fmla="*/ 1816406250 w 187"/>
                <a:gd name="T7" fmla="*/ 917968750 h 187"/>
                <a:gd name="T8" fmla="*/ 908203125 w 187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6" name="Google Shape;2189;p13">
              <a:extLst>
                <a:ext uri="{FF2B5EF4-FFF2-40B4-BE49-F238E27FC236}">
                  <a16:creationId xmlns:a16="http://schemas.microsoft.com/office/drawing/2014/main" id="{CCCEA750-D122-300E-C7C6-1B9FFC7B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35825"/>
              <a:ext cx="5475" cy="4675"/>
            </a:xfrm>
            <a:custGeom>
              <a:avLst/>
              <a:gdLst>
                <a:gd name="T0" fmla="*/ 917968750 w 219"/>
                <a:gd name="T1" fmla="*/ 9765625 h 187"/>
                <a:gd name="T2" fmla="*/ 0 w 219"/>
                <a:gd name="T3" fmla="*/ 917968750 h 187"/>
                <a:gd name="T4" fmla="*/ 917968750 w 219"/>
                <a:gd name="T5" fmla="*/ 1826171875 h 187"/>
                <a:gd name="T6" fmla="*/ 1552734375 w 219"/>
                <a:gd name="T7" fmla="*/ 273437500 h 187"/>
                <a:gd name="T8" fmla="*/ 917968750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7" name="Google Shape;2190;p13">
              <a:extLst>
                <a:ext uri="{FF2B5EF4-FFF2-40B4-BE49-F238E27FC236}">
                  <a16:creationId xmlns:a16="http://schemas.microsoft.com/office/drawing/2014/main" id="{27C20E9E-2CB9-766E-6D63-75F3B8741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358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9765625 w 218"/>
                <a:gd name="T3" fmla="*/ 917968750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8" name="Google Shape;2191;p13">
              <a:extLst>
                <a:ext uri="{FF2B5EF4-FFF2-40B4-BE49-F238E27FC236}">
                  <a16:creationId xmlns:a16="http://schemas.microsoft.com/office/drawing/2014/main" id="{0591A1DA-8A4E-7062-8128-0F42A80C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35825"/>
              <a:ext cx="4675" cy="4675"/>
            </a:xfrm>
            <a:custGeom>
              <a:avLst/>
              <a:gdLst>
                <a:gd name="T0" fmla="*/ 908203125 w 187"/>
                <a:gd name="T1" fmla="*/ 9765625 h 187"/>
                <a:gd name="T2" fmla="*/ 9765625 w 187"/>
                <a:gd name="T3" fmla="*/ 917968750 h 187"/>
                <a:gd name="T4" fmla="*/ 908203125 w 187"/>
                <a:gd name="T5" fmla="*/ 1826171875 h 187"/>
                <a:gd name="T6" fmla="*/ 1826171875 w 187"/>
                <a:gd name="T7" fmla="*/ 917968750 h 187"/>
                <a:gd name="T8" fmla="*/ 908203125 w 187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1" y="43"/>
                    <a:pt x="1" y="94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43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29" name="Google Shape;2192;p13">
              <a:extLst>
                <a:ext uri="{FF2B5EF4-FFF2-40B4-BE49-F238E27FC236}">
                  <a16:creationId xmlns:a16="http://schemas.microsoft.com/office/drawing/2014/main" id="{31D6B402-5BA7-7009-48C7-E5D7750D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675" y="335850"/>
              <a:ext cx="5025" cy="4675"/>
            </a:xfrm>
            <a:custGeom>
              <a:avLst/>
              <a:gdLst>
                <a:gd name="T0" fmla="*/ 996093750 w 201"/>
                <a:gd name="T1" fmla="*/ 9765625 h 187"/>
                <a:gd name="T2" fmla="*/ 839843750 w 201"/>
                <a:gd name="T3" fmla="*/ 19531250 h 187"/>
                <a:gd name="T4" fmla="*/ 78125000 w 201"/>
                <a:gd name="T5" fmla="*/ 1064453125 h 187"/>
                <a:gd name="T6" fmla="*/ 976562500 w 201"/>
                <a:gd name="T7" fmla="*/ 1826171875 h 187"/>
                <a:gd name="T8" fmla="*/ 1123046875 w 201"/>
                <a:gd name="T9" fmla="*/ 1816406250 h 187"/>
                <a:gd name="T10" fmla="*/ 1884765625 w 201"/>
                <a:gd name="T11" fmla="*/ 771484375 h 187"/>
                <a:gd name="T12" fmla="*/ 996093750 w 201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87" extrusionOk="0">
                  <a:moveTo>
                    <a:pt x="102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5" y="10"/>
                    <a:pt x="0" y="57"/>
                    <a:pt x="8" y="109"/>
                  </a:cubicBezTo>
                  <a:cubicBezTo>
                    <a:pt x="16" y="155"/>
                    <a:pt x="55" y="187"/>
                    <a:pt x="100" y="187"/>
                  </a:cubicBezTo>
                  <a:cubicBezTo>
                    <a:pt x="105" y="187"/>
                    <a:pt x="110" y="186"/>
                    <a:pt x="115" y="186"/>
                  </a:cubicBezTo>
                  <a:cubicBezTo>
                    <a:pt x="166" y="178"/>
                    <a:pt x="200" y="129"/>
                    <a:pt x="193" y="79"/>
                  </a:cubicBezTo>
                  <a:cubicBezTo>
                    <a:pt x="185" y="33"/>
                    <a:pt x="146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0" name="Google Shape;2193;p13">
              <a:extLst>
                <a:ext uri="{FF2B5EF4-FFF2-40B4-BE49-F238E27FC236}">
                  <a16:creationId xmlns:a16="http://schemas.microsoft.com/office/drawing/2014/main" id="{6F6EC411-094B-8D0A-54FF-0ACE742F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35825"/>
              <a:ext cx="4650" cy="4675"/>
            </a:xfrm>
            <a:custGeom>
              <a:avLst/>
              <a:gdLst>
                <a:gd name="T0" fmla="*/ 898437500 w 186"/>
                <a:gd name="T1" fmla="*/ 9765625 h 187"/>
                <a:gd name="T2" fmla="*/ 0 w 186"/>
                <a:gd name="T3" fmla="*/ 917968750 h 187"/>
                <a:gd name="T4" fmla="*/ 898437500 w 186"/>
                <a:gd name="T5" fmla="*/ 1826171875 h 187"/>
                <a:gd name="T6" fmla="*/ 1816406250 w 186"/>
                <a:gd name="T7" fmla="*/ 917968750 h 187"/>
                <a:gd name="T8" fmla="*/ 898437500 w 186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87" extrusionOk="0">
                  <a:moveTo>
                    <a:pt x="92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1" name="Google Shape;2194;p13">
              <a:extLst>
                <a:ext uri="{FF2B5EF4-FFF2-40B4-BE49-F238E27FC236}">
                  <a16:creationId xmlns:a16="http://schemas.microsoft.com/office/drawing/2014/main" id="{3B448319-F056-0723-928C-5D4A7E42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500" y="335825"/>
              <a:ext cx="5325" cy="4675"/>
            </a:xfrm>
            <a:custGeom>
              <a:avLst/>
              <a:gdLst>
                <a:gd name="T0" fmla="*/ 1054687500 w 213"/>
                <a:gd name="T1" fmla="*/ 9765625 h 187"/>
                <a:gd name="T2" fmla="*/ 205078125 w 213"/>
                <a:gd name="T3" fmla="*/ 566406250 h 187"/>
                <a:gd name="T4" fmla="*/ 693359375 w 213"/>
                <a:gd name="T5" fmla="*/ 1757812500 h 187"/>
                <a:gd name="T6" fmla="*/ 1035156250 w 213"/>
                <a:gd name="T7" fmla="*/ 1826171875 h 187"/>
                <a:gd name="T8" fmla="*/ 1875000000 w 213"/>
                <a:gd name="T9" fmla="*/ 1259765625 h 187"/>
                <a:gd name="T10" fmla="*/ 1396484375 w 213"/>
                <a:gd name="T11" fmla="*/ 78125000 h 187"/>
                <a:gd name="T12" fmla="*/ 1054687500 w 213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87" extrusionOk="0">
                  <a:moveTo>
                    <a:pt x="108" y="1"/>
                  </a:moveTo>
                  <a:cubicBezTo>
                    <a:pt x="71" y="1"/>
                    <a:pt x="36" y="22"/>
                    <a:pt x="21" y="58"/>
                  </a:cubicBezTo>
                  <a:cubicBezTo>
                    <a:pt x="1" y="106"/>
                    <a:pt x="23" y="160"/>
                    <a:pt x="71" y="180"/>
                  </a:cubicBezTo>
                  <a:cubicBezTo>
                    <a:pt x="82" y="184"/>
                    <a:pt x="94" y="187"/>
                    <a:pt x="106" y="187"/>
                  </a:cubicBezTo>
                  <a:cubicBezTo>
                    <a:pt x="143" y="187"/>
                    <a:pt x="178" y="165"/>
                    <a:pt x="192" y="129"/>
                  </a:cubicBezTo>
                  <a:cubicBezTo>
                    <a:pt x="212" y="82"/>
                    <a:pt x="190" y="28"/>
                    <a:pt x="143" y="8"/>
                  </a:cubicBezTo>
                  <a:cubicBezTo>
                    <a:pt x="131" y="3"/>
                    <a:pt x="119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2" name="Google Shape;2195;p13">
              <a:extLst>
                <a:ext uri="{FF2B5EF4-FFF2-40B4-BE49-F238E27FC236}">
                  <a16:creationId xmlns:a16="http://schemas.microsoft.com/office/drawing/2014/main" id="{FD89491D-9094-AA01-10AE-8B99434F0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35825"/>
              <a:ext cx="4675" cy="4675"/>
            </a:xfrm>
            <a:custGeom>
              <a:avLst/>
              <a:gdLst>
                <a:gd name="T0" fmla="*/ 917968750 w 187"/>
                <a:gd name="T1" fmla="*/ 9765625 h 187"/>
                <a:gd name="T2" fmla="*/ 0 w 187"/>
                <a:gd name="T3" fmla="*/ 917968750 h 187"/>
                <a:gd name="T4" fmla="*/ 917968750 w 187"/>
                <a:gd name="T5" fmla="*/ 1826171875 h 187"/>
                <a:gd name="T6" fmla="*/ 1816406250 w 187"/>
                <a:gd name="T7" fmla="*/ 917968750 h 187"/>
                <a:gd name="T8" fmla="*/ 917968750 w 187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4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3" name="Google Shape;2196;p13">
              <a:extLst>
                <a:ext uri="{FF2B5EF4-FFF2-40B4-BE49-F238E27FC236}">
                  <a16:creationId xmlns:a16="http://schemas.microsoft.com/office/drawing/2014/main" id="{E2C07284-6881-FFB5-4900-A15136714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35825"/>
              <a:ext cx="4675" cy="4675"/>
            </a:xfrm>
            <a:custGeom>
              <a:avLst/>
              <a:gdLst>
                <a:gd name="T0" fmla="*/ 908203125 w 187"/>
                <a:gd name="T1" fmla="*/ 9765625 h 187"/>
                <a:gd name="T2" fmla="*/ 9765625 w 187"/>
                <a:gd name="T3" fmla="*/ 917968750 h 187"/>
                <a:gd name="T4" fmla="*/ 908203125 w 187"/>
                <a:gd name="T5" fmla="*/ 1826171875 h 187"/>
                <a:gd name="T6" fmla="*/ 1816406250 w 187"/>
                <a:gd name="T7" fmla="*/ 917968750 h 187"/>
                <a:gd name="T8" fmla="*/ 908203125 w 187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1" y="43"/>
                    <a:pt x="1" y="94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45" y="187"/>
                    <a:pt x="186" y="145"/>
                    <a:pt x="186" y="94"/>
                  </a:cubicBezTo>
                  <a:cubicBezTo>
                    <a:pt x="186" y="43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4" name="Google Shape;2197;p13">
              <a:extLst>
                <a:ext uri="{FF2B5EF4-FFF2-40B4-BE49-F238E27FC236}">
                  <a16:creationId xmlns:a16="http://schemas.microsoft.com/office/drawing/2014/main" id="{107032C9-CE9D-1589-ED45-CB5A5CB5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35825"/>
              <a:ext cx="5450" cy="4675"/>
            </a:xfrm>
            <a:custGeom>
              <a:avLst/>
              <a:gdLst>
                <a:gd name="T0" fmla="*/ 927734375 w 218"/>
                <a:gd name="T1" fmla="*/ 9765625 h 187"/>
                <a:gd name="T2" fmla="*/ 9765625 w 218"/>
                <a:gd name="T3" fmla="*/ 917968750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27734375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6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5" name="Google Shape;2198;p13">
              <a:extLst>
                <a:ext uri="{FF2B5EF4-FFF2-40B4-BE49-F238E27FC236}">
                  <a16:creationId xmlns:a16="http://schemas.microsoft.com/office/drawing/2014/main" id="{3A8EA753-2697-62BF-4C2E-E703B9BE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35825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17968750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6" name="Google Shape;2199;p13">
              <a:extLst>
                <a:ext uri="{FF2B5EF4-FFF2-40B4-BE49-F238E27FC236}">
                  <a16:creationId xmlns:a16="http://schemas.microsoft.com/office/drawing/2014/main" id="{9A8C50A3-EEBB-F254-3E91-C0F0E0C4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50" y="335825"/>
              <a:ext cx="4750" cy="4675"/>
            </a:xfrm>
            <a:custGeom>
              <a:avLst/>
              <a:gdLst>
                <a:gd name="T0" fmla="*/ 917968750 w 190"/>
                <a:gd name="T1" fmla="*/ 9765625 h 187"/>
                <a:gd name="T2" fmla="*/ 898437500 w 190"/>
                <a:gd name="T3" fmla="*/ 9765625 h 187"/>
                <a:gd name="T4" fmla="*/ 29296875 w 190"/>
                <a:gd name="T5" fmla="*/ 947265625 h 187"/>
                <a:gd name="T6" fmla="*/ 927734375 w 190"/>
                <a:gd name="T7" fmla="*/ 1826171875 h 187"/>
                <a:gd name="T8" fmla="*/ 966796875 w 190"/>
                <a:gd name="T9" fmla="*/ 1826171875 h 187"/>
                <a:gd name="T10" fmla="*/ 1845703125 w 190"/>
                <a:gd name="T11" fmla="*/ 888671875 h 187"/>
                <a:gd name="T12" fmla="*/ 917968750 w 190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7" extrusionOk="0">
                  <a:moveTo>
                    <a:pt x="94" y="1"/>
                  </a:moveTo>
                  <a:cubicBezTo>
                    <a:pt x="93" y="1"/>
                    <a:pt x="93" y="1"/>
                    <a:pt x="92" y="1"/>
                  </a:cubicBezTo>
                  <a:cubicBezTo>
                    <a:pt x="41" y="3"/>
                    <a:pt x="1" y="46"/>
                    <a:pt x="3" y="97"/>
                  </a:cubicBezTo>
                  <a:cubicBezTo>
                    <a:pt x="4" y="147"/>
                    <a:pt x="45" y="187"/>
                    <a:pt x="95" y="187"/>
                  </a:cubicBezTo>
                  <a:cubicBezTo>
                    <a:pt x="96" y="187"/>
                    <a:pt x="97" y="187"/>
                    <a:pt x="99" y="187"/>
                  </a:cubicBezTo>
                  <a:cubicBezTo>
                    <a:pt x="149" y="185"/>
                    <a:pt x="190" y="143"/>
                    <a:pt x="189" y="91"/>
                  </a:cubicBezTo>
                  <a:cubicBezTo>
                    <a:pt x="187" y="40"/>
                    <a:pt x="14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7" name="Google Shape;2200;p13">
              <a:extLst>
                <a:ext uri="{FF2B5EF4-FFF2-40B4-BE49-F238E27FC236}">
                  <a16:creationId xmlns:a16="http://schemas.microsoft.com/office/drawing/2014/main" id="{2542CB65-46A0-3A56-9859-D2424DCE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358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17968750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8" name="Google Shape;2201;p13">
              <a:extLst>
                <a:ext uri="{FF2B5EF4-FFF2-40B4-BE49-F238E27FC236}">
                  <a16:creationId xmlns:a16="http://schemas.microsoft.com/office/drawing/2014/main" id="{DD71157B-B7DB-3B1A-C5CD-6A0EB940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35825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17968750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39" name="Google Shape;2202;p13">
              <a:extLst>
                <a:ext uri="{FF2B5EF4-FFF2-40B4-BE49-F238E27FC236}">
                  <a16:creationId xmlns:a16="http://schemas.microsoft.com/office/drawing/2014/main" id="{AA331605-F22F-896E-2AD0-CC786E869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335825"/>
              <a:ext cx="4775" cy="4675"/>
            </a:xfrm>
            <a:custGeom>
              <a:avLst/>
              <a:gdLst>
                <a:gd name="T0" fmla="*/ 917968750 w 191"/>
                <a:gd name="T1" fmla="*/ 9765625 h 187"/>
                <a:gd name="T2" fmla="*/ 19531250 w 191"/>
                <a:gd name="T3" fmla="*/ 878906250 h 187"/>
                <a:gd name="T4" fmla="*/ 888671875 w 191"/>
                <a:gd name="T5" fmla="*/ 1826171875 h 187"/>
                <a:gd name="T6" fmla="*/ 927734375 w 191"/>
                <a:gd name="T7" fmla="*/ 1826171875 h 187"/>
                <a:gd name="T8" fmla="*/ 1835937500 w 191"/>
                <a:gd name="T9" fmla="*/ 957031250 h 187"/>
                <a:gd name="T10" fmla="*/ 957031250 w 191"/>
                <a:gd name="T11" fmla="*/ 9765625 h 187"/>
                <a:gd name="T12" fmla="*/ 917968750 w 191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41"/>
                    <a:pt x="2" y="90"/>
                  </a:cubicBezTo>
                  <a:cubicBezTo>
                    <a:pt x="0" y="142"/>
                    <a:pt x="41" y="184"/>
                    <a:pt x="91" y="187"/>
                  </a:cubicBezTo>
                  <a:cubicBezTo>
                    <a:pt x="93" y="187"/>
                    <a:pt x="94" y="187"/>
                    <a:pt x="95" y="187"/>
                  </a:cubicBezTo>
                  <a:cubicBezTo>
                    <a:pt x="145" y="187"/>
                    <a:pt x="186" y="147"/>
                    <a:pt x="188" y="98"/>
                  </a:cubicBezTo>
                  <a:cubicBezTo>
                    <a:pt x="190" y="46"/>
                    <a:pt x="150" y="3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0" name="Google Shape;2203;p13">
              <a:extLst>
                <a:ext uri="{FF2B5EF4-FFF2-40B4-BE49-F238E27FC236}">
                  <a16:creationId xmlns:a16="http://schemas.microsoft.com/office/drawing/2014/main" id="{22678545-450C-E33A-78C5-61E17EBE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550" y="324350"/>
              <a:ext cx="2550" cy="3550"/>
            </a:xfrm>
            <a:custGeom>
              <a:avLst/>
              <a:gdLst>
                <a:gd name="T0" fmla="*/ 9765625 w 102"/>
                <a:gd name="T1" fmla="*/ 9765625 h 142"/>
                <a:gd name="T2" fmla="*/ 654296875 w 102"/>
                <a:gd name="T3" fmla="*/ 1386718750 h 142"/>
                <a:gd name="T4" fmla="*/ 9765625 w 102"/>
                <a:gd name="T5" fmla="*/ 9765625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42" extrusionOk="0">
                  <a:moveTo>
                    <a:pt x="1" y="1"/>
                  </a:moveTo>
                  <a:cubicBezTo>
                    <a:pt x="22" y="48"/>
                    <a:pt x="43" y="95"/>
                    <a:pt x="67" y="142"/>
                  </a:cubicBezTo>
                  <a:cubicBezTo>
                    <a:pt x="102" y="84"/>
                    <a:pt x="66" y="1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1" name="Google Shape;2204;p13">
              <a:extLst>
                <a:ext uri="{FF2B5EF4-FFF2-40B4-BE49-F238E27FC236}">
                  <a16:creationId xmlns:a16="http://schemas.microsoft.com/office/drawing/2014/main" id="{95DA1339-ACDB-9324-4577-FB107D3F2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375" y="324325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35937500 h 188"/>
                <a:gd name="T6" fmla="*/ 1562500000 w 219"/>
                <a:gd name="T7" fmla="*/ 283203125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2" name="Google Shape;2205;p13">
              <a:extLst>
                <a:ext uri="{FF2B5EF4-FFF2-40B4-BE49-F238E27FC236}">
                  <a16:creationId xmlns:a16="http://schemas.microsoft.com/office/drawing/2014/main" id="{46483B7A-9793-629D-1513-CBA0B227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324325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898437500 w 218"/>
                <a:gd name="T5" fmla="*/ 1835937500 h 188"/>
                <a:gd name="T6" fmla="*/ 1552734375 w 218"/>
                <a:gd name="T7" fmla="*/ 283203125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2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3" name="Google Shape;2206;p13">
              <a:extLst>
                <a:ext uri="{FF2B5EF4-FFF2-40B4-BE49-F238E27FC236}">
                  <a16:creationId xmlns:a16="http://schemas.microsoft.com/office/drawing/2014/main" id="{8BF00DE6-A434-DECC-2E4E-9BE44E16F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324325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4" name="Google Shape;2207;p13">
              <a:extLst>
                <a:ext uri="{FF2B5EF4-FFF2-40B4-BE49-F238E27FC236}">
                  <a16:creationId xmlns:a16="http://schemas.microsoft.com/office/drawing/2014/main" id="{45518410-10E4-874B-0CF4-08A00F58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08203125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5" name="Google Shape;2208;p13">
              <a:extLst>
                <a:ext uri="{FF2B5EF4-FFF2-40B4-BE49-F238E27FC236}">
                  <a16:creationId xmlns:a16="http://schemas.microsoft.com/office/drawing/2014/main" id="{BB105E3E-F5EF-C601-EE0C-0C529768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6" name="Google Shape;2209;p13">
              <a:extLst>
                <a:ext uri="{FF2B5EF4-FFF2-40B4-BE49-F238E27FC236}">
                  <a16:creationId xmlns:a16="http://schemas.microsoft.com/office/drawing/2014/main" id="{C2083A30-E6A6-F33F-D07D-3CD09DD2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7" name="Google Shape;2210;p13">
              <a:extLst>
                <a:ext uri="{FF2B5EF4-FFF2-40B4-BE49-F238E27FC236}">
                  <a16:creationId xmlns:a16="http://schemas.microsoft.com/office/drawing/2014/main" id="{88F54A09-9908-DEBB-8EDD-D3FAF94B1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24325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08203125 w 219"/>
                <a:gd name="T5" fmla="*/ 1835937500 h 188"/>
                <a:gd name="T6" fmla="*/ 1562500000 w 219"/>
                <a:gd name="T7" fmla="*/ 283203125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8" name="Google Shape;2211;p13">
              <a:extLst>
                <a:ext uri="{FF2B5EF4-FFF2-40B4-BE49-F238E27FC236}">
                  <a16:creationId xmlns:a16="http://schemas.microsoft.com/office/drawing/2014/main" id="{E6708BD3-704C-415E-973E-E91168812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25" y="324325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35937500 h 188"/>
                <a:gd name="T6" fmla="*/ 1562500000 w 219"/>
                <a:gd name="T7" fmla="*/ 283203125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49" name="Google Shape;2212;p13">
              <a:extLst>
                <a:ext uri="{FF2B5EF4-FFF2-40B4-BE49-F238E27FC236}">
                  <a16:creationId xmlns:a16="http://schemas.microsoft.com/office/drawing/2014/main" id="{3C548646-5C6D-8659-16F7-75B92F2CB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24325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898437500 w 218"/>
                <a:gd name="T5" fmla="*/ 1835937500 h 188"/>
                <a:gd name="T6" fmla="*/ 1552734375 w 218"/>
                <a:gd name="T7" fmla="*/ 283203125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2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0" name="Google Shape;2213;p13">
              <a:extLst>
                <a:ext uri="{FF2B5EF4-FFF2-40B4-BE49-F238E27FC236}">
                  <a16:creationId xmlns:a16="http://schemas.microsoft.com/office/drawing/2014/main" id="{D59B309F-1FB9-DE2B-C087-438B84A8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324325"/>
              <a:ext cx="5475" cy="4700"/>
            </a:xfrm>
            <a:custGeom>
              <a:avLst/>
              <a:gdLst>
                <a:gd name="T0" fmla="*/ 908203125 w 219"/>
                <a:gd name="T1" fmla="*/ 9765625 h 188"/>
                <a:gd name="T2" fmla="*/ 0 w 219"/>
                <a:gd name="T3" fmla="*/ 917968750 h 188"/>
                <a:gd name="T4" fmla="*/ 917968750 w 219"/>
                <a:gd name="T5" fmla="*/ 1835937500 h 188"/>
                <a:gd name="T6" fmla="*/ 1552734375 w 219"/>
                <a:gd name="T7" fmla="*/ 283203125 h 188"/>
                <a:gd name="T8" fmla="*/ 908203125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9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1" name="Google Shape;2214;p13">
              <a:extLst>
                <a:ext uri="{FF2B5EF4-FFF2-40B4-BE49-F238E27FC236}">
                  <a16:creationId xmlns:a16="http://schemas.microsoft.com/office/drawing/2014/main" id="{E98F51DD-36CB-60B1-A738-A6C3BA98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2" name="Google Shape;2215;p13">
              <a:extLst>
                <a:ext uri="{FF2B5EF4-FFF2-40B4-BE49-F238E27FC236}">
                  <a16:creationId xmlns:a16="http://schemas.microsoft.com/office/drawing/2014/main" id="{2CB2288F-F0D2-3AA9-D9A7-D05C0F59E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08203125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3" name="Google Shape;2216;p13">
              <a:extLst>
                <a:ext uri="{FF2B5EF4-FFF2-40B4-BE49-F238E27FC236}">
                  <a16:creationId xmlns:a16="http://schemas.microsoft.com/office/drawing/2014/main" id="{99D34F7A-8475-071A-6E01-F122CBA6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4" name="Google Shape;2217;p13">
              <a:extLst>
                <a:ext uri="{FF2B5EF4-FFF2-40B4-BE49-F238E27FC236}">
                  <a16:creationId xmlns:a16="http://schemas.microsoft.com/office/drawing/2014/main" id="{D18061C5-EDF3-459A-39CF-6AC5DDB0F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24325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35937500 h 188"/>
                <a:gd name="T6" fmla="*/ 1562500000 w 219"/>
                <a:gd name="T7" fmla="*/ 283203125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5" name="Google Shape;2218;p13">
              <a:extLst>
                <a:ext uri="{FF2B5EF4-FFF2-40B4-BE49-F238E27FC236}">
                  <a16:creationId xmlns:a16="http://schemas.microsoft.com/office/drawing/2014/main" id="{CC501CF9-D5B5-7A5E-C0E2-27FC7B178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24325"/>
              <a:ext cx="5500" cy="4700"/>
            </a:xfrm>
            <a:custGeom>
              <a:avLst/>
              <a:gdLst>
                <a:gd name="T0" fmla="*/ 917968750 w 220"/>
                <a:gd name="T1" fmla="*/ 9765625 h 188"/>
                <a:gd name="T2" fmla="*/ 9765625 w 220"/>
                <a:gd name="T3" fmla="*/ 917968750 h 188"/>
                <a:gd name="T4" fmla="*/ 917968750 w 220"/>
                <a:gd name="T5" fmla="*/ 1835937500 h 188"/>
                <a:gd name="T6" fmla="*/ 1572265625 w 220"/>
                <a:gd name="T7" fmla="*/ 283203125 h 188"/>
                <a:gd name="T8" fmla="*/ 917968750 w 220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8" y="188"/>
                    <a:pt x="219" y="87"/>
                    <a:pt x="161" y="29"/>
                  </a:cubicBezTo>
                  <a:cubicBezTo>
                    <a:pt x="141" y="9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6" name="Google Shape;2219;p13">
              <a:extLst>
                <a:ext uri="{FF2B5EF4-FFF2-40B4-BE49-F238E27FC236}">
                  <a16:creationId xmlns:a16="http://schemas.microsoft.com/office/drawing/2014/main" id="{10CA4D1D-B03B-5795-BC9B-00CDDF81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24325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7" name="Google Shape;2220;p13">
              <a:extLst>
                <a:ext uri="{FF2B5EF4-FFF2-40B4-BE49-F238E27FC236}">
                  <a16:creationId xmlns:a16="http://schemas.microsoft.com/office/drawing/2014/main" id="{84A8624F-4211-B37E-5FB6-2939F08E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08203125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8" name="Google Shape;2221;p13">
              <a:extLst>
                <a:ext uri="{FF2B5EF4-FFF2-40B4-BE49-F238E27FC236}">
                  <a16:creationId xmlns:a16="http://schemas.microsoft.com/office/drawing/2014/main" id="{0957AF13-BAD0-04B8-5835-4E4D66408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24325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83203125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59" name="Google Shape;2222;p13">
              <a:extLst>
                <a:ext uri="{FF2B5EF4-FFF2-40B4-BE49-F238E27FC236}">
                  <a16:creationId xmlns:a16="http://schemas.microsoft.com/office/drawing/2014/main" id="{6C045217-70AD-35FD-5D48-BDC18D13B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75" y="312850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9765625 w 219"/>
                <a:gd name="T3" fmla="*/ 908203125 h 187"/>
                <a:gd name="T4" fmla="*/ 917968750 w 219"/>
                <a:gd name="T5" fmla="*/ 1816406250 h 187"/>
                <a:gd name="T6" fmla="*/ 1552734375 w 219"/>
                <a:gd name="T7" fmla="*/ 273437500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0" name="Google Shape;2223;p13">
              <a:extLst>
                <a:ext uri="{FF2B5EF4-FFF2-40B4-BE49-F238E27FC236}">
                  <a16:creationId xmlns:a16="http://schemas.microsoft.com/office/drawing/2014/main" id="{7E61764D-F5E1-7AB1-15B1-AEE2FC26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375" y="3128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73437500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1" name="Google Shape;2224;p13">
              <a:extLst>
                <a:ext uri="{FF2B5EF4-FFF2-40B4-BE49-F238E27FC236}">
                  <a16:creationId xmlns:a16="http://schemas.microsoft.com/office/drawing/2014/main" id="{16D16751-A994-AE51-CA59-8F0C2AF1F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89843750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2" name="Google Shape;2225;p13">
              <a:extLst>
                <a:ext uri="{FF2B5EF4-FFF2-40B4-BE49-F238E27FC236}">
                  <a16:creationId xmlns:a16="http://schemas.microsoft.com/office/drawing/2014/main" id="{34124B52-AD5B-AB19-5271-2AC07647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3" name="Google Shape;2226;p13">
              <a:extLst>
                <a:ext uri="{FF2B5EF4-FFF2-40B4-BE49-F238E27FC236}">
                  <a16:creationId xmlns:a16="http://schemas.microsoft.com/office/drawing/2014/main" id="{F4B1EC2B-E281-787F-9EDE-A93DC7A9E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08203125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4" name="Google Shape;2227;p13">
              <a:extLst>
                <a:ext uri="{FF2B5EF4-FFF2-40B4-BE49-F238E27FC236}">
                  <a16:creationId xmlns:a16="http://schemas.microsoft.com/office/drawing/2014/main" id="{DA54BACC-4452-8230-88C5-B7D95C33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12850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0 w 219"/>
                <a:gd name="T3" fmla="*/ 908203125 h 187"/>
                <a:gd name="T4" fmla="*/ 917968750 w 219"/>
                <a:gd name="T5" fmla="*/ 1816406250 h 187"/>
                <a:gd name="T6" fmla="*/ 1552734375 w 219"/>
                <a:gd name="T7" fmla="*/ 273437500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5" name="Google Shape;2228;p13">
              <a:extLst>
                <a:ext uri="{FF2B5EF4-FFF2-40B4-BE49-F238E27FC236}">
                  <a16:creationId xmlns:a16="http://schemas.microsoft.com/office/drawing/2014/main" id="{2572545A-87BD-62D9-E533-4DF91BDB5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6" name="Google Shape;2229;p13">
              <a:extLst>
                <a:ext uri="{FF2B5EF4-FFF2-40B4-BE49-F238E27FC236}">
                  <a16:creationId xmlns:a16="http://schemas.microsoft.com/office/drawing/2014/main" id="{FAF2EBC4-81C5-574A-986B-F4FCB0741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128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08203125 w 219"/>
                <a:gd name="T5" fmla="*/ 1816406250 h 187"/>
                <a:gd name="T6" fmla="*/ 1562500000 w 219"/>
                <a:gd name="T7" fmla="*/ 273437500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7" name="Google Shape;2230;p13">
              <a:extLst>
                <a:ext uri="{FF2B5EF4-FFF2-40B4-BE49-F238E27FC236}">
                  <a16:creationId xmlns:a16="http://schemas.microsoft.com/office/drawing/2014/main" id="{6E576864-941D-FD4A-3827-6EA65894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25" y="3128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73437500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8" name="Google Shape;2231;p13">
              <a:extLst>
                <a:ext uri="{FF2B5EF4-FFF2-40B4-BE49-F238E27FC236}">
                  <a16:creationId xmlns:a16="http://schemas.microsoft.com/office/drawing/2014/main" id="{B66C497F-C637-08C7-ACD0-ED18B2EA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89843750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69" name="Google Shape;2232;p13">
              <a:extLst>
                <a:ext uri="{FF2B5EF4-FFF2-40B4-BE49-F238E27FC236}">
                  <a16:creationId xmlns:a16="http://schemas.microsoft.com/office/drawing/2014/main" id="{8C376C2A-8328-AE10-B4CA-1F1B604FD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312850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0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73437500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8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0" name="Google Shape;2233;p13">
              <a:extLst>
                <a:ext uri="{FF2B5EF4-FFF2-40B4-BE49-F238E27FC236}">
                  <a16:creationId xmlns:a16="http://schemas.microsoft.com/office/drawing/2014/main" id="{96205EDE-BA68-A4C7-5E6B-45BFB65BE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1" name="Google Shape;2234;p13">
              <a:extLst>
                <a:ext uri="{FF2B5EF4-FFF2-40B4-BE49-F238E27FC236}">
                  <a16:creationId xmlns:a16="http://schemas.microsoft.com/office/drawing/2014/main" id="{3D08D9C3-D615-2B4F-3625-FD7884DE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08203125 h 187"/>
                <a:gd name="T4" fmla="*/ 908203125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1" y="37"/>
                    <a:pt x="1" y="93"/>
                  </a:cubicBezTo>
                  <a:cubicBezTo>
                    <a:pt x="1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2" name="Google Shape;2235;p13">
              <a:extLst>
                <a:ext uri="{FF2B5EF4-FFF2-40B4-BE49-F238E27FC236}">
                  <a16:creationId xmlns:a16="http://schemas.microsoft.com/office/drawing/2014/main" id="{C77DDA3F-9744-1C6E-8670-81613849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3" name="Google Shape;2236;p13">
              <a:extLst>
                <a:ext uri="{FF2B5EF4-FFF2-40B4-BE49-F238E27FC236}">
                  <a16:creationId xmlns:a16="http://schemas.microsoft.com/office/drawing/2014/main" id="{3983C580-B337-4110-8683-10A588C1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128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08203125 h 187"/>
                <a:gd name="T4" fmla="*/ 917968750 w 219"/>
                <a:gd name="T5" fmla="*/ 1816406250 h 187"/>
                <a:gd name="T6" fmla="*/ 1562500000 w 219"/>
                <a:gd name="T7" fmla="*/ 273437500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4" name="Google Shape;2237;p13">
              <a:extLst>
                <a:ext uri="{FF2B5EF4-FFF2-40B4-BE49-F238E27FC236}">
                  <a16:creationId xmlns:a16="http://schemas.microsoft.com/office/drawing/2014/main" id="{43C8205C-ED8E-1555-5E51-18462001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12850"/>
              <a:ext cx="5500" cy="4675"/>
            </a:xfrm>
            <a:custGeom>
              <a:avLst/>
              <a:gdLst>
                <a:gd name="T0" fmla="*/ 927734375 w 220"/>
                <a:gd name="T1" fmla="*/ 0 h 187"/>
                <a:gd name="T2" fmla="*/ 9765625 w 220"/>
                <a:gd name="T3" fmla="*/ 908203125 h 187"/>
                <a:gd name="T4" fmla="*/ 917968750 w 220"/>
                <a:gd name="T5" fmla="*/ 1816406250 h 187"/>
                <a:gd name="T6" fmla="*/ 1572265625 w 220"/>
                <a:gd name="T7" fmla="*/ 273437500 h 187"/>
                <a:gd name="T8" fmla="*/ 927734375 w 22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8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5" name="Google Shape;2238;p13">
              <a:extLst>
                <a:ext uri="{FF2B5EF4-FFF2-40B4-BE49-F238E27FC236}">
                  <a16:creationId xmlns:a16="http://schemas.microsoft.com/office/drawing/2014/main" id="{8DE690EA-7341-D1DF-D5E4-0F8BB68D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6" name="Google Shape;2239;p13">
              <a:extLst>
                <a:ext uri="{FF2B5EF4-FFF2-40B4-BE49-F238E27FC236}">
                  <a16:creationId xmlns:a16="http://schemas.microsoft.com/office/drawing/2014/main" id="{0D56CB63-4B31-6D0F-0061-9CF9668B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08203125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7" name="Google Shape;2240;p13">
              <a:extLst>
                <a:ext uri="{FF2B5EF4-FFF2-40B4-BE49-F238E27FC236}">
                  <a16:creationId xmlns:a16="http://schemas.microsoft.com/office/drawing/2014/main" id="{3383C4D1-2D41-D39C-FFE8-30C643F2D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128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08203125 h 187"/>
                <a:gd name="T4" fmla="*/ 917968750 w 218"/>
                <a:gd name="T5" fmla="*/ 1816406250 h 187"/>
                <a:gd name="T6" fmla="*/ 1552734375 w 218"/>
                <a:gd name="T7" fmla="*/ 273437500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8" name="Google Shape;2241;p13">
              <a:extLst>
                <a:ext uri="{FF2B5EF4-FFF2-40B4-BE49-F238E27FC236}">
                  <a16:creationId xmlns:a16="http://schemas.microsoft.com/office/drawing/2014/main" id="{439238B6-D0D1-30B6-FC11-B535267C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75" y="301350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9765625 w 219"/>
                <a:gd name="T3" fmla="*/ 917968750 h 187"/>
                <a:gd name="T4" fmla="*/ 917968750 w 219"/>
                <a:gd name="T5" fmla="*/ 1816406250 h 187"/>
                <a:gd name="T6" fmla="*/ 1552734375 w 219"/>
                <a:gd name="T7" fmla="*/ 263671875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79" name="Google Shape;2242;p13">
              <a:extLst>
                <a:ext uri="{FF2B5EF4-FFF2-40B4-BE49-F238E27FC236}">
                  <a16:creationId xmlns:a16="http://schemas.microsoft.com/office/drawing/2014/main" id="{08A5AAD2-0E46-7BDA-D562-0220080F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375" y="3013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17968750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0" name="Google Shape;2243;p13">
              <a:extLst>
                <a:ext uri="{FF2B5EF4-FFF2-40B4-BE49-F238E27FC236}">
                  <a16:creationId xmlns:a16="http://schemas.microsoft.com/office/drawing/2014/main" id="{8111A713-DC24-5203-F3E6-5D29DCF9F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89843750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1" name="Google Shape;2244;p13">
              <a:extLst>
                <a:ext uri="{FF2B5EF4-FFF2-40B4-BE49-F238E27FC236}">
                  <a16:creationId xmlns:a16="http://schemas.microsoft.com/office/drawing/2014/main" id="{FE72C7A4-4A6B-5BE3-368A-5BE7033D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2" name="Google Shape;2245;p13">
              <a:extLst>
                <a:ext uri="{FF2B5EF4-FFF2-40B4-BE49-F238E27FC236}">
                  <a16:creationId xmlns:a16="http://schemas.microsoft.com/office/drawing/2014/main" id="{A1D77294-7CFD-823D-A934-AD1AAB6EC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08203125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3" name="Google Shape;2246;p13">
              <a:extLst>
                <a:ext uri="{FF2B5EF4-FFF2-40B4-BE49-F238E27FC236}">
                  <a16:creationId xmlns:a16="http://schemas.microsoft.com/office/drawing/2014/main" id="{405B1298-84DC-BAC2-760D-DDEA9EE7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301350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0 w 219"/>
                <a:gd name="T3" fmla="*/ 917968750 h 187"/>
                <a:gd name="T4" fmla="*/ 917968750 w 219"/>
                <a:gd name="T5" fmla="*/ 1816406250 h 187"/>
                <a:gd name="T6" fmla="*/ 1552734375 w 219"/>
                <a:gd name="T7" fmla="*/ 263671875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4" name="Google Shape;2247;p13">
              <a:extLst>
                <a:ext uri="{FF2B5EF4-FFF2-40B4-BE49-F238E27FC236}">
                  <a16:creationId xmlns:a16="http://schemas.microsoft.com/office/drawing/2014/main" id="{B785FB70-878D-48A5-AE7C-99FFBF58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5" name="Google Shape;2248;p13">
              <a:extLst>
                <a:ext uri="{FF2B5EF4-FFF2-40B4-BE49-F238E27FC236}">
                  <a16:creationId xmlns:a16="http://schemas.microsoft.com/office/drawing/2014/main" id="{BDBD6D63-9A8A-1081-C009-7B687B3F9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3013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17968750 h 187"/>
                <a:gd name="T4" fmla="*/ 908203125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6" name="Google Shape;2249;p13">
              <a:extLst>
                <a:ext uri="{FF2B5EF4-FFF2-40B4-BE49-F238E27FC236}">
                  <a16:creationId xmlns:a16="http://schemas.microsoft.com/office/drawing/2014/main" id="{D114813B-FDDF-9936-3BDA-1FE2E486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25" y="3013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17968750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7" name="Google Shape;2250;p13">
              <a:extLst>
                <a:ext uri="{FF2B5EF4-FFF2-40B4-BE49-F238E27FC236}">
                  <a16:creationId xmlns:a16="http://schemas.microsoft.com/office/drawing/2014/main" id="{810FCF47-284A-CBA5-393F-966532C8A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89843750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8" name="Google Shape;2251;p13">
              <a:extLst>
                <a:ext uri="{FF2B5EF4-FFF2-40B4-BE49-F238E27FC236}">
                  <a16:creationId xmlns:a16="http://schemas.microsoft.com/office/drawing/2014/main" id="{E5C6B2A4-EAC5-6E99-03C6-EDB6B362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301350"/>
              <a:ext cx="5475" cy="4675"/>
            </a:xfrm>
            <a:custGeom>
              <a:avLst/>
              <a:gdLst>
                <a:gd name="T0" fmla="*/ 917968750 w 219"/>
                <a:gd name="T1" fmla="*/ 0 h 187"/>
                <a:gd name="T2" fmla="*/ 0 w 219"/>
                <a:gd name="T3" fmla="*/ 917968750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17968750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7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89" name="Google Shape;2252;p13">
              <a:extLst>
                <a:ext uri="{FF2B5EF4-FFF2-40B4-BE49-F238E27FC236}">
                  <a16:creationId xmlns:a16="http://schemas.microsoft.com/office/drawing/2014/main" id="{88574726-2329-C608-9FD5-23FFA44C2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0" name="Google Shape;2253;p13">
              <a:extLst>
                <a:ext uri="{FF2B5EF4-FFF2-40B4-BE49-F238E27FC236}">
                  <a16:creationId xmlns:a16="http://schemas.microsoft.com/office/drawing/2014/main" id="{56263A4D-550C-C4EA-0B22-D7434811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9765625 w 218"/>
                <a:gd name="T3" fmla="*/ 917968750 h 187"/>
                <a:gd name="T4" fmla="*/ 908203125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1" name="Google Shape;2254;p13">
              <a:extLst>
                <a:ext uri="{FF2B5EF4-FFF2-40B4-BE49-F238E27FC236}">
                  <a16:creationId xmlns:a16="http://schemas.microsoft.com/office/drawing/2014/main" id="{B635094F-D319-B823-5F8C-BACC51D6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301350"/>
              <a:ext cx="5450" cy="4675"/>
            </a:xfrm>
            <a:custGeom>
              <a:avLst/>
              <a:gdLst>
                <a:gd name="T0" fmla="*/ 927734375 w 218"/>
                <a:gd name="T1" fmla="*/ 0 h 187"/>
                <a:gd name="T2" fmla="*/ 9765625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27734375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2" name="Google Shape;2255;p13">
              <a:extLst>
                <a:ext uri="{FF2B5EF4-FFF2-40B4-BE49-F238E27FC236}">
                  <a16:creationId xmlns:a16="http://schemas.microsoft.com/office/drawing/2014/main" id="{920B02D0-6180-92A0-3C9D-22F4C356D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301350"/>
              <a:ext cx="5475" cy="4675"/>
            </a:xfrm>
            <a:custGeom>
              <a:avLst/>
              <a:gdLst>
                <a:gd name="T0" fmla="*/ 927734375 w 219"/>
                <a:gd name="T1" fmla="*/ 0 h 187"/>
                <a:gd name="T2" fmla="*/ 9765625 w 219"/>
                <a:gd name="T3" fmla="*/ 917968750 h 187"/>
                <a:gd name="T4" fmla="*/ 917968750 w 219"/>
                <a:gd name="T5" fmla="*/ 1816406250 h 187"/>
                <a:gd name="T6" fmla="*/ 1562500000 w 219"/>
                <a:gd name="T7" fmla="*/ 263671875 h 187"/>
                <a:gd name="T8" fmla="*/ 927734375 w 219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3" name="Google Shape;2256;p13">
              <a:extLst>
                <a:ext uri="{FF2B5EF4-FFF2-40B4-BE49-F238E27FC236}">
                  <a16:creationId xmlns:a16="http://schemas.microsoft.com/office/drawing/2014/main" id="{AD81E3F9-AADB-35FB-7A96-8145D40E6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75" y="301350"/>
              <a:ext cx="5500" cy="4675"/>
            </a:xfrm>
            <a:custGeom>
              <a:avLst/>
              <a:gdLst>
                <a:gd name="T0" fmla="*/ 927734375 w 220"/>
                <a:gd name="T1" fmla="*/ 0 h 187"/>
                <a:gd name="T2" fmla="*/ 9765625 w 220"/>
                <a:gd name="T3" fmla="*/ 917968750 h 187"/>
                <a:gd name="T4" fmla="*/ 917968750 w 220"/>
                <a:gd name="T5" fmla="*/ 1816406250 h 187"/>
                <a:gd name="T6" fmla="*/ 1572265625 w 220"/>
                <a:gd name="T7" fmla="*/ 263671875 h 187"/>
                <a:gd name="T8" fmla="*/ 927734375 w 22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7"/>
                  </a:cubicBezTo>
                  <a:cubicBezTo>
                    <a:pt x="142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4" name="Google Shape;2257;p13">
              <a:extLst>
                <a:ext uri="{FF2B5EF4-FFF2-40B4-BE49-F238E27FC236}">
                  <a16:creationId xmlns:a16="http://schemas.microsoft.com/office/drawing/2014/main" id="{F6C6EE2A-FF7F-AE48-0655-DA0AF8B4F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5" name="Google Shape;2258;p13">
              <a:extLst>
                <a:ext uri="{FF2B5EF4-FFF2-40B4-BE49-F238E27FC236}">
                  <a16:creationId xmlns:a16="http://schemas.microsoft.com/office/drawing/2014/main" id="{C833BA5E-474B-B59D-E2E4-9B43425B2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08203125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6" name="Google Shape;2259;p13">
              <a:extLst>
                <a:ext uri="{FF2B5EF4-FFF2-40B4-BE49-F238E27FC236}">
                  <a16:creationId xmlns:a16="http://schemas.microsoft.com/office/drawing/2014/main" id="{7B91A899-6B28-B2D9-A153-E8FCC075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75" y="301350"/>
              <a:ext cx="5450" cy="4675"/>
            </a:xfrm>
            <a:custGeom>
              <a:avLst/>
              <a:gdLst>
                <a:gd name="T0" fmla="*/ 917968750 w 218"/>
                <a:gd name="T1" fmla="*/ 0 h 187"/>
                <a:gd name="T2" fmla="*/ 0 w 218"/>
                <a:gd name="T3" fmla="*/ 917968750 h 187"/>
                <a:gd name="T4" fmla="*/ 917968750 w 218"/>
                <a:gd name="T5" fmla="*/ 1816406250 h 187"/>
                <a:gd name="T6" fmla="*/ 1552734375 w 218"/>
                <a:gd name="T7" fmla="*/ 263671875 h 187"/>
                <a:gd name="T8" fmla="*/ 917968750 w 218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7" name="Google Shape;2260;p13">
              <a:extLst>
                <a:ext uri="{FF2B5EF4-FFF2-40B4-BE49-F238E27FC236}">
                  <a16:creationId xmlns:a16="http://schemas.microsoft.com/office/drawing/2014/main" id="{ECF68BAC-9CE2-1128-B311-D3F3B5A73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925" y="291450"/>
              <a:ext cx="150" cy="750"/>
            </a:xfrm>
            <a:custGeom>
              <a:avLst/>
              <a:gdLst>
                <a:gd name="T0" fmla="*/ 9765625 w 6"/>
                <a:gd name="T1" fmla="*/ 0 h 30"/>
                <a:gd name="T2" fmla="*/ 9765625 w 6"/>
                <a:gd name="T3" fmla="*/ 0 h 30"/>
                <a:gd name="T4" fmla="*/ 48828125 w 6"/>
                <a:gd name="T5" fmla="*/ 292968750 h 30"/>
                <a:gd name="T6" fmla="*/ 9765625 w 6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9"/>
                    <a:pt x="4" y="20"/>
                    <a:pt x="5" y="30"/>
                  </a:cubicBezTo>
                  <a:cubicBezTo>
                    <a:pt x="5" y="20"/>
                    <a:pt x="4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8" name="Google Shape;2261;p13">
              <a:extLst>
                <a:ext uri="{FF2B5EF4-FFF2-40B4-BE49-F238E27FC236}">
                  <a16:creationId xmlns:a16="http://schemas.microsoft.com/office/drawing/2014/main" id="{2F97E787-56F6-17E7-6044-9E329E193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75" y="28985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26171875 h 188"/>
                <a:gd name="T6" fmla="*/ 1552734375 w 219"/>
                <a:gd name="T7" fmla="*/ 273437500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99" name="Google Shape;2262;p13">
              <a:extLst>
                <a:ext uri="{FF2B5EF4-FFF2-40B4-BE49-F238E27FC236}">
                  <a16:creationId xmlns:a16="http://schemas.microsoft.com/office/drawing/2014/main" id="{BBE437AB-2777-2DA8-EAB9-380B6A71E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325" y="289875"/>
              <a:ext cx="4750" cy="4675"/>
            </a:xfrm>
            <a:custGeom>
              <a:avLst/>
              <a:gdLst>
                <a:gd name="T0" fmla="*/ 917968750 w 190"/>
                <a:gd name="T1" fmla="*/ 0 h 187"/>
                <a:gd name="T2" fmla="*/ 19531250 w 190"/>
                <a:gd name="T3" fmla="*/ 869140625 h 187"/>
                <a:gd name="T4" fmla="*/ 898437500 w 190"/>
                <a:gd name="T5" fmla="*/ 1816406250 h 187"/>
                <a:gd name="T6" fmla="*/ 917968750 w 190"/>
                <a:gd name="T7" fmla="*/ 1816406250 h 187"/>
                <a:gd name="T8" fmla="*/ 1845703125 w 190"/>
                <a:gd name="T9" fmla="*/ 937500000 h 187"/>
                <a:gd name="T10" fmla="*/ 966796875 w 190"/>
                <a:gd name="T11" fmla="*/ 0 h 187"/>
                <a:gd name="T12" fmla="*/ 917968750 w 190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7" extrusionOk="0">
                  <a:moveTo>
                    <a:pt x="94" y="0"/>
                  </a:moveTo>
                  <a:cubicBezTo>
                    <a:pt x="46" y="0"/>
                    <a:pt x="4" y="39"/>
                    <a:pt x="2" y="89"/>
                  </a:cubicBezTo>
                  <a:cubicBezTo>
                    <a:pt x="1" y="141"/>
                    <a:pt x="40" y="184"/>
                    <a:pt x="92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9" y="96"/>
                  </a:cubicBezTo>
                  <a:cubicBezTo>
                    <a:pt x="190" y="45"/>
                    <a:pt x="150" y="1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0" name="Google Shape;2263;p13">
              <a:extLst>
                <a:ext uri="{FF2B5EF4-FFF2-40B4-BE49-F238E27FC236}">
                  <a16:creationId xmlns:a16="http://schemas.microsoft.com/office/drawing/2014/main" id="{310CAFA3-AE0E-B7C0-8D93-C25DE04D0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289850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898437500 w 218"/>
                <a:gd name="T5" fmla="*/ 1826171875 h 188"/>
                <a:gd name="T6" fmla="*/ 1552734375 w 218"/>
                <a:gd name="T7" fmla="*/ 273437500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1" name="Google Shape;2264;p13">
              <a:extLst>
                <a:ext uri="{FF2B5EF4-FFF2-40B4-BE49-F238E27FC236}">
                  <a16:creationId xmlns:a16="http://schemas.microsoft.com/office/drawing/2014/main" id="{AEA261BF-7D1F-023E-ED31-B26F23257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289850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73437500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2" name="Google Shape;2265;p13">
              <a:extLst>
                <a:ext uri="{FF2B5EF4-FFF2-40B4-BE49-F238E27FC236}">
                  <a16:creationId xmlns:a16="http://schemas.microsoft.com/office/drawing/2014/main" id="{C07E0895-9918-0E3D-D416-686647EB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289875"/>
              <a:ext cx="4675" cy="4675"/>
            </a:xfrm>
            <a:custGeom>
              <a:avLst/>
              <a:gdLst>
                <a:gd name="T0" fmla="*/ 908203125 w 187"/>
                <a:gd name="T1" fmla="*/ 0 h 187"/>
                <a:gd name="T2" fmla="*/ 0 w 187"/>
                <a:gd name="T3" fmla="*/ 908203125 h 187"/>
                <a:gd name="T4" fmla="*/ 908203125 w 187"/>
                <a:gd name="T5" fmla="*/ 1816406250 h 187"/>
                <a:gd name="T6" fmla="*/ 1816406250 w 187"/>
                <a:gd name="T7" fmla="*/ 908203125 h 187"/>
                <a:gd name="T8" fmla="*/ 908203125 w 187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3" name="Google Shape;2266;p13">
              <a:extLst>
                <a:ext uri="{FF2B5EF4-FFF2-40B4-BE49-F238E27FC236}">
                  <a16:creationId xmlns:a16="http://schemas.microsoft.com/office/drawing/2014/main" id="{09D2514C-1047-CB1F-BA0E-E1F238BB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28985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0 w 219"/>
                <a:gd name="T3" fmla="*/ 917968750 h 188"/>
                <a:gd name="T4" fmla="*/ 917968750 w 219"/>
                <a:gd name="T5" fmla="*/ 1826171875 h 188"/>
                <a:gd name="T6" fmla="*/ 1552734375 w 219"/>
                <a:gd name="T7" fmla="*/ 273437500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4" name="Google Shape;2267;p13">
              <a:extLst>
                <a:ext uri="{FF2B5EF4-FFF2-40B4-BE49-F238E27FC236}">
                  <a16:creationId xmlns:a16="http://schemas.microsoft.com/office/drawing/2014/main" id="{EB06699B-777A-B9FC-FC7D-EDEA7A0F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289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5" name="Google Shape;2268;p13">
              <a:extLst>
                <a:ext uri="{FF2B5EF4-FFF2-40B4-BE49-F238E27FC236}">
                  <a16:creationId xmlns:a16="http://schemas.microsoft.com/office/drawing/2014/main" id="{B96CD70D-2D07-12FF-B1EB-E5AE99CE6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289875"/>
              <a:ext cx="4675" cy="4675"/>
            </a:xfrm>
            <a:custGeom>
              <a:avLst/>
              <a:gdLst>
                <a:gd name="T0" fmla="*/ 908203125 w 187"/>
                <a:gd name="T1" fmla="*/ 0 h 187"/>
                <a:gd name="T2" fmla="*/ 9765625 w 187"/>
                <a:gd name="T3" fmla="*/ 908203125 h 187"/>
                <a:gd name="T4" fmla="*/ 908203125 w 187"/>
                <a:gd name="T5" fmla="*/ 1816406250 h 187"/>
                <a:gd name="T6" fmla="*/ 1826171875 w 187"/>
                <a:gd name="T7" fmla="*/ 908203125 h 187"/>
                <a:gd name="T8" fmla="*/ 908203125 w 187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6" name="Google Shape;2269;p13">
              <a:extLst>
                <a:ext uri="{FF2B5EF4-FFF2-40B4-BE49-F238E27FC236}">
                  <a16:creationId xmlns:a16="http://schemas.microsoft.com/office/drawing/2014/main" id="{67CB9C35-56FA-6188-F182-C887A56B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675" y="289875"/>
              <a:ext cx="5025" cy="4675"/>
            </a:xfrm>
            <a:custGeom>
              <a:avLst/>
              <a:gdLst>
                <a:gd name="T0" fmla="*/ 976562500 w 201"/>
                <a:gd name="T1" fmla="*/ 0 h 187"/>
                <a:gd name="T2" fmla="*/ 839843750 w 201"/>
                <a:gd name="T3" fmla="*/ 9765625 h 187"/>
                <a:gd name="T4" fmla="*/ 78125000 w 201"/>
                <a:gd name="T5" fmla="*/ 1054687500 h 187"/>
                <a:gd name="T6" fmla="*/ 966796875 w 201"/>
                <a:gd name="T7" fmla="*/ 1816406250 h 187"/>
                <a:gd name="T8" fmla="*/ 1123046875 w 201"/>
                <a:gd name="T9" fmla="*/ 1806640625 h 187"/>
                <a:gd name="T10" fmla="*/ 1884765625 w 201"/>
                <a:gd name="T11" fmla="*/ 771484375 h 187"/>
                <a:gd name="T12" fmla="*/ 976562500 w 20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87" extrusionOk="0">
                  <a:moveTo>
                    <a:pt x="100" y="0"/>
                  </a:moveTo>
                  <a:cubicBezTo>
                    <a:pt x="95" y="0"/>
                    <a:pt x="91" y="1"/>
                    <a:pt x="86" y="1"/>
                  </a:cubicBezTo>
                  <a:cubicBezTo>
                    <a:pt x="35" y="10"/>
                    <a:pt x="0" y="58"/>
                    <a:pt x="8" y="108"/>
                  </a:cubicBezTo>
                  <a:cubicBezTo>
                    <a:pt x="16" y="154"/>
                    <a:pt x="55" y="186"/>
                    <a:pt x="99" y="186"/>
                  </a:cubicBezTo>
                  <a:cubicBezTo>
                    <a:pt x="104" y="186"/>
                    <a:pt x="110" y="186"/>
                    <a:pt x="115" y="185"/>
                  </a:cubicBezTo>
                  <a:cubicBezTo>
                    <a:pt x="166" y="177"/>
                    <a:pt x="200" y="130"/>
                    <a:pt x="193" y="79"/>
                  </a:cubicBezTo>
                  <a:cubicBezTo>
                    <a:pt x="184" y="33"/>
                    <a:pt x="145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7" name="Google Shape;2270;p13">
              <a:extLst>
                <a:ext uri="{FF2B5EF4-FFF2-40B4-BE49-F238E27FC236}">
                  <a16:creationId xmlns:a16="http://schemas.microsoft.com/office/drawing/2014/main" id="{4A376FB8-92E0-D1C8-845D-B04A67D24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289875"/>
              <a:ext cx="4650" cy="4675"/>
            </a:xfrm>
            <a:custGeom>
              <a:avLst/>
              <a:gdLst>
                <a:gd name="T0" fmla="*/ 898437500 w 186"/>
                <a:gd name="T1" fmla="*/ 0 h 187"/>
                <a:gd name="T2" fmla="*/ 0 w 186"/>
                <a:gd name="T3" fmla="*/ 908203125 h 187"/>
                <a:gd name="T4" fmla="*/ 898437500 w 186"/>
                <a:gd name="T5" fmla="*/ 1816406250 h 187"/>
                <a:gd name="T6" fmla="*/ 1816406250 w 186"/>
                <a:gd name="T7" fmla="*/ 908203125 h 187"/>
                <a:gd name="T8" fmla="*/ 898437500 w 186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87" extrusionOk="0">
                  <a:moveTo>
                    <a:pt x="92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8" name="Google Shape;2271;p13">
              <a:extLst>
                <a:ext uri="{FF2B5EF4-FFF2-40B4-BE49-F238E27FC236}">
                  <a16:creationId xmlns:a16="http://schemas.microsoft.com/office/drawing/2014/main" id="{6D60B8E4-1C5E-996E-937B-AD5378AB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500" y="289850"/>
              <a:ext cx="5325" cy="4675"/>
            </a:xfrm>
            <a:custGeom>
              <a:avLst/>
              <a:gdLst>
                <a:gd name="T0" fmla="*/ 1044921875 w 213"/>
                <a:gd name="T1" fmla="*/ 9765625 h 187"/>
                <a:gd name="T2" fmla="*/ 205078125 w 213"/>
                <a:gd name="T3" fmla="*/ 576171875 h 187"/>
                <a:gd name="T4" fmla="*/ 703125000 w 213"/>
                <a:gd name="T5" fmla="*/ 1748046875 h 187"/>
                <a:gd name="T6" fmla="*/ 1054687500 w 213"/>
                <a:gd name="T7" fmla="*/ 1826171875 h 187"/>
                <a:gd name="T8" fmla="*/ 1875000000 w 213"/>
                <a:gd name="T9" fmla="*/ 1269531250 h 187"/>
                <a:gd name="T10" fmla="*/ 1396484375 w 213"/>
                <a:gd name="T11" fmla="*/ 78125000 h 187"/>
                <a:gd name="T12" fmla="*/ 1044921875 w 213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87" extrusionOk="0">
                  <a:moveTo>
                    <a:pt x="107" y="1"/>
                  </a:moveTo>
                  <a:cubicBezTo>
                    <a:pt x="70" y="1"/>
                    <a:pt x="35" y="22"/>
                    <a:pt x="21" y="59"/>
                  </a:cubicBezTo>
                  <a:cubicBezTo>
                    <a:pt x="1" y="106"/>
                    <a:pt x="23" y="160"/>
                    <a:pt x="72" y="179"/>
                  </a:cubicBezTo>
                  <a:cubicBezTo>
                    <a:pt x="84" y="184"/>
                    <a:pt x="96" y="187"/>
                    <a:pt x="108" y="187"/>
                  </a:cubicBezTo>
                  <a:cubicBezTo>
                    <a:pt x="144" y="187"/>
                    <a:pt x="178" y="165"/>
                    <a:pt x="192" y="130"/>
                  </a:cubicBezTo>
                  <a:cubicBezTo>
                    <a:pt x="212" y="82"/>
                    <a:pt x="190" y="27"/>
                    <a:pt x="143" y="8"/>
                  </a:cubicBezTo>
                  <a:cubicBezTo>
                    <a:pt x="131" y="3"/>
                    <a:pt x="119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09" name="Google Shape;2272;p13">
              <a:extLst>
                <a:ext uri="{FF2B5EF4-FFF2-40B4-BE49-F238E27FC236}">
                  <a16:creationId xmlns:a16="http://schemas.microsoft.com/office/drawing/2014/main" id="{50CF9D49-3323-8F72-823B-D9637EE3E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289875"/>
              <a:ext cx="4675" cy="4675"/>
            </a:xfrm>
            <a:custGeom>
              <a:avLst/>
              <a:gdLst>
                <a:gd name="T0" fmla="*/ 917968750 w 187"/>
                <a:gd name="T1" fmla="*/ 0 h 187"/>
                <a:gd name="T2" fmla="*/ 0 w 187"/>
                <a:gd name="T3" fmla="*/ 908203125 h 187"/>
                <a:gd name="T4" fmla="*/ 917968750 w 187"/>
                <a:gd name="T5" fmla="*/ 1816406250 h 187"/>
                <a:gd name="T6" fmla="*/ 1816406250 w 187"/>
                <a:gd name="T7" fmla="*/ 908203125 h 187"/>
                <a:gd name="T8" fmla="*/ 917968750 w 187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4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0" name="Google Shape;2273;p13">
              <a:extLst>
                <a:ext uri="{FF2B5EF4-FFF2-40B4-BE49-F238E27FC236}">
                  <a16:creationId xmlns:a16="http://schemas.microsoft.com/office/drawing/2014/main" id="{C26389AF-8A53-FDD9-FFF0-7C5CEABD6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289875"/>
              <a:ext cx="4675" cy="4675"/>
            </a:xfrm>
            <a:custGeom>
              <a:avLst/>
              <a:gdLst>
                <a:gd name="T0" fmla="*/ 908203125 w 187"/>
                <a:gd name="T1" fmla="*/ 0 h 187"/>
                <a:gd name="T2" fmla="*/ 9765625 w 187"/>
                <a:gd name="T3" fmla="*/ 908203125 h 187"/>
                <a:gd name="T4" fmla="*/ 908203125 w 187"/>
                <a:gd name="T5" fmla="*/ 1816406250 h 187"/>
                <a:gd name="T6" fmla="*/ 1816406250 w 187"/>
                <a:gd name="T7" fmla="*/ 908203125 h 187"/>
                <a:gd name="T8" fmla="*/ 908203125 w 187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3"/>
                  </a:cubicBezTo>
                  <a:cubicBezTo>
                    <a:pt x="186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1" name="Google Shape;2274;p13">
              <a:extLst>
                <a:ext uri="{FF2B5EF4-FFF2-40B4-BE49-F238E27FC236}">
                  <a16:creationId xmlns:a16="http://schemas.microsoft.com/office/drawing/2014/main" id="{AF0FF8A4-F74E-845E-F9BC-6D3B118D1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289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2" name="Google Shape;2275;p13">
              <a:extLst>
                <a:ext uri="{FF2B5EF4-FFF2-40B4-BE49-F238E27FC236}">
                  <a16:creationId xmlns:a16="http://schemas.microsoft.com/office/drawing/2014/main" id="{EB258FC9-6163-A67C-0878-E68A31C1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28985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26171875 h 188"/>
                <a:gd name="T6" fmla="*/ 1562500000 w 219"/>
                <a:gd name="T7" fmla="*/ 273437500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3" name="Google Shape;2276;p13">
              <a:extLst>
                <a:ext uri="{FF2B5EF4-FFF2-40B4-BE49-F238E27FC236}">
                  <a16:creationId xmlns:a16="http://schemas.microsoft.com/office/drawing/2014/main" id="{F1D8DA0D-D9F9-919A-5051-DDEE001A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50" y="289875"/>
              <a:ext cx="4750" cy="4675"/>
            </a:xfrm>
            <a:custGeom>
              <a:avLst/>
              <a:gdLst>
                <a:gd name="T0" fmla="*/ 937500000 w 190"/>
                <a:gd name="T1" fmla="*/ 0 h 187"/>
                <a:gd name="T2" fmla="*/ 898437500 w 190"/>
                <a:gd name="T3" fmla="*/ 0 h 187"/>
                <a:gd name="T4" fmla="*/ 29296875 w 190"/>
                <a:gd name="T5" fmla="*/ 937500000 h 187"/>
                <a:gd name="T6" fmla="*/ 947265625 w 190"/>
                <a:gd name="T7" fmla="*/ 1816406250 h 187"/>
                <a:gd name="T8" fmla="*/ 966796875 w 190"/>
                <a:gd name="T9" fmla="*/ 1816406250 h 187"/>
                <a:gd name="T10" fmla="*/ 1845703125 w 190"/>
                <a:gd name="T11" fmla="*/ 869140625 h 187"/>
                <a:gd name="T12" fmla="*/ 937500000 w 190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7" extrusionOk="0">
                  <a:moveTo>
                    <a:pt x="96" y="0"/>
                  </a:moveTo>
                  <a:cubicBezTo>
                    <a:pt x="95" y="0"/>
                    <a:pt x="93" y="0"/>
                    <a:pt x="92" y="0"/>
                  </a:cubicBezTo>
                  <a:cubicBezTo>
                    <a:pt x="41" y="1"/>
                    <a:pt x="1" y="44"/>
                    <a:pt x="3" y="96"/>
                  </a:cubicBezTo>
                  <a:cubicBezTo>
                    <a:pt x="4" y="147"/>
                    <a:pt x="46" y="186"/>
                    <a:pt x="97" y="186"/>
                  </a:cubicBezTo>
                  <a:cubicBezTo>
                    <a:pt x="97" y="186"/>
                    <a:pt x="98" y="186"/>
                    <a:pt x="99" y="186"/>
                  </a:cubicBezTo>
                  <a:cubicBezTo>
                    <a:pt x="149" y="184"/>
                    <a:pt x="190" y="141"/>
                    <a:pt x="189" y="89"/>
                  </a:cubicBezTo>
                  <a:cubicBezTo>
                    <a:pt x="187" y="40"/>
                    <a:pt x="14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4" name="Google Shape;2277;p13">
              <a:extLst>
                <a:ext uri="{FF2B5EF4-FFF2-40B4-BE49-F238E27FC236}">
                  <a16:creationId xmlns:a16="http://schemas.microsoft.com/office/drawing/2014/main" id="{95CACF3C-3D3E-997D-061F-11EA1079A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289850"/>
              <a:ext cx="5450" cy="4700"/>
            </a:xfrm>
            <a:custGeom>
              <a:avLst/>
              <a:gdLst>
                <a:gd name="T0" fmla="*/ 908203125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26171875 h 188"/>
                <a:gd name="T6" fmla="*/ 1552734375 w 218"/>
                <a:gd name="T7" fmla="*/ 273437500 h 188"/>
                <a:gd name="T8" fmla="*/ 9082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5" name="Google Shape;2278;p13">
              <a:extLst>
                <a:ext uri="{FF2B5EF4-FFF2-40B4-BE49-F238E27FC236}">
                  <a16:creationId xmlns:a16="http://schemas.microsoft.com/office/drawing/2014/main" id="{9D1401A3-F107-E81F-E617-01B0616B8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289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08203125 w 218"/>
                <a:gd name="T5" fmla="*/ 1826171875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6" name="Google Shape;2279;p13">
              <a:extLst>
                <a:ext uri="{FF2B5EF4-FFF2-40B4-BE49-F238E27FC236}">
                  <a16:creationId xmlns:a16="http://schemas.microsoft.com/office/drawing/2014/main" id="{D2473327-FCD6-0FFC-3B01-9BD6B059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289875"/>
              <a:ext cx="4775" cy="4675"/>
            </a:xfrm>
            <a:custGeom>
              <a:avLst/>
              <a:gdLst>
                <a:gd name="T0" fmla="*/ 917968750 w 191"/>
                <a:gd name="T1" fmla="*/ 0 h 187"/>
                <a:gd name="T2" fmla="*/ 19531250 w 191"/>
                <a:gd name="T3" fmla="*/ 869140625 h 187"/>
                <a:gd name="T4" fmla="*/ 888671875 w 191"/>
                <a:gd name="T5" fmla="*/ 1816406250 h 187"/>
                <a:gd name="T6" fmla="*/ 917968750 w 191"/>
                <a:gd name="T7" fmla="*/ 1816406250 h 187"/>
                <a:gd name="T8" fmla="*/ 1835937500 w 191"/>
                <a:gd name="T9" fmla="*/ 937500000 h 187"/>
                <a:gd name="T10" fmla="*/ 957031250 w 191"/>
                <a:gd name="T11" fmla="*/ 0 h 187"/>
                <a:gd name="T12" fmla="*/ 917968750 w 19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7" extrusionOk="0">
                  <a:moveTo>
                    <a:pt x="94" y="0"/>
                  </a:moveTo>
                  <a:cubicBezTo>
                    <a:pt x="45" y="0"/>
                    <a:pt x="4" y="39"/>
                    <a:pt x="2" y="89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8" y="96"/>
                  </a:cubicBezTo>
                  <a:cubicBezTo>
                    <a:pt x="190" y="45"/>
                    <a:pt x="150" y="1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7" name="Google Shape;2280;p13">
              <a:extLst>
                <a:ext uri="{FF2B5EF4-FFF2-40B4-BE49-F238E27FC236}">
                  <a16:creationId xmlns:a16="http://schemas.microsoft.com/office/drawing/2014/main" id="{C0CF70D8-E464-B3E7-B638-0A6B1AB73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350" y="278450"/>
              <a:ext cx="2325" cy="4325"/>
            </a:xfrm>
            <a:custGeom>
              <a:avLst/>
              <a:gdLst>
                <a:gd name="T0" fmla="*/ 9765625 w 93"/>
                <a:gd name="T1" fmla="*/ 9765625 h 173"/>
                <a:gd name="T2" fmla="*/ 175781250 w 93"/>
                <a:gd name="T3" fmla="*/ 1689453125 h 173"/>
                <a:gd name="T4" fmla="*/ 9765625 w 93"/>
                <a:gd name="T5" fmla="*/ 9765625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173" extrusionOk="0">
                  <a:moveTo>
                    <a:pt x="1" y="1"/>
                  </a:moveTo>
                  <a:cubicBezTo>
                    <a:pt x="6" y="59"/>
                    <a:pt x="11" y="116"/>
                    <a:pt x="18" y="173"/>
                  </a:cubicBezTo>
                  <a:cubicBezTo>
                    <a:pt x="93" y="134"/>
                    <a:pt x="83" y="2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8" name="Google Shape;2281;p13">
              <a:extLst>
                <a:ext uri="{FF2B5EF4-FFF2-40B4-BE49-F238E27FC236}">
                  <a16:creationId xmlns:a16="http://schemas.microsoft.com/office/drawing/2014/main" id="{05B9652C-CE8B-C401-7DF1-E11C7FF6B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75" y="278350"/>
              <a:ext cx="5475" cy="4675"/>
            </a:xfrm>
            <a:custGeom>
              <a:avLst/>
              <a:gdLst>
                <a:gd name="T0" fmla="*/ 917968750 w 219"/>
                <a:gd name="T1" fmla="*/ 9765625 h 187"/>
                <a:gd name="T2" fmla="*/ 9765625 w 219"/>
                <a:gd name="T3" fmla="*/ 927734375 h 187"/>
                <a:gd name="T4" fmla="*/ 917968750 w 219"/>
                <a:gd name="T5" fmla="*/ 1826171875 h 187"/>
                <a:gd name="T6" fmla="*/ 1552734375 w 219"/>
                <a:gd name="T7" fmla="*/ 273437500 h 187"/>
                <a:gd name="T8" fmla="*/ 917968750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19" name="Google Shape;2282;p13">
              <a:extLst>
                <a:ext uri="{FF2B5EF4-FFF2-40B4-BE49-F238E27FC236}">
                  <a16:creationId xmlns:a16="http://schemas.microsoft.com/office/drawing/2014/main" id="{54382A24-4E69-3482-5872-661E8639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325" y="278375"/>
              <a:ext cx="4750" cy="4650"/>
            </a:xfrm>
            <a:custGeom>
              <a:avLst/>
              <a:gdLst>
                <a:gd name="T0" fmla="*/ 917968750 w 190"/>
                <a:gd name="T1" fmla="*/ 0 h 186"/>
                <a:gd name="T2" fmla="*/ 29296875 w 190"/>
                <a:gd name="T3" fmla="*/ 869140625 h 186"/>
                <a:gd name="T4" fmla="*/ 898437500 w 190"/>
                <a:gd name="T5" fmla="*/ 1816406250 h 186"/>
                <a:gd name="T6" fmla="*/ 937500000 w 190"/>
                <a:gd name="T7" fmla="*/ 1816406250 h 186"/>
                <a:gd name="T8" fmla="*/ 1845703125 w 190"/>
                <a:gd name="T9" fmla="*/ 947265625 h 186"/>
                <a:gd name="T10" fmla="*/ 966796875 w 190"/>
                <a:gd name="T11" fmla="*/ 0 h 186"/>
                <a:gd name="T12" fmla="*/ 917968750 w 190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6" extrusionOk="0">
                  <a:moveTo>
                    <a:pt x="94" y="0"/>
                  </a:moveTo>
                  <a:cubicBezTo>
                    <a:pt x="46" y="0"/>
                    <a:pt x="4" y="40"/>
                    <a:pt x="3" y="89"/>
                  </a:cubicBezTo>
                  <a:cubicBezTo>
                    <a:pt x="1" y="141"/>
                    <a:pt x="40" y="184"/>
                    <a:pt x="92" y="186"/>
                  </a:cubicBezTo>
                  <a:cubicBezTo>
                    <a:pt x="93" y="186"/>
                    <a:pt x="95" y="186"/>
                    <a:pt x="96" y="186"/>
                  </a:cubicBezTo>
                  <a:cubicBezTo>
                    <a:pt x="146" y="186"/>
                    <a:pt x="186" y="146"/>
                    <a:pt x="189" y="97"/>
                  </a:cubicBezTo>
                  <a:cubicBezTo>
                    <a:pt x="190" y="45"/>
                    <a:pt x="150" y="2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0" name="Google Shape;2283;p13">
              <a:extLst>
                <a:ext uri="{FF2B5EF4-FFF2-40B4-BE49-F238E27FC236}">
                  <a16:creationId xmlns:a16="http://schemas.microsoft.com/office/drawing/2014/main" id="{86522EDE-4C0F-5D9A-8F9B-CC9B8097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2783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89843750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1" name="Google Shape;2284;p13">
              <a:extLst>
                <a:ext uri="{FF2B5EF4-FFF2-40B4-BE49-F238E27FC236}">
                  <a16:creationId xmlns:a16="http://schemas.microsoft.com/office/drawing/2014/main" id="{E71D9A4F-4164-89DC-B8A5-0C832D42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2783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2" name="Google Shape;2285;p13">
              <a:extLst>
                <a:ext uri="{FF2B5EF4-FFF2-40B4-BE49-F238E27FC236}">
                  <a16:creationId xmlns:a16="http://schemas.microsoft.com/office/drawing/2014/main" id="{D4427F0F-7574-842A-1C18-878BF11FA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278375"/>
              <a:ext cx="4675" cy="4650"/>
            </a:xfrm>
            <a:custGeom>
              <a:avLst/>
              <a:gdLst>
                <a:gd name="T0" fmla="*/ 908203125 w 187"/>
                <a:gd name="T1" fmla="*/ 0 h 186"/>
                <a:gd name="T2" fmla="*/ 0 w 187"/>
                <a:gd name="T3" fmla="*/ 917968750 h 186"/>
                <a:gd name="T4" fmla="*/ 908203125 w 187"/>
                <a:gd name="T5" fmla="*/ 1816406250 h 186"/>
                <a:gd name="T6" fmla="*/ 1816406250 w 187"/>
                <a:gd name="T7" fmla="*/ 917968750 h 186"/>
                <a:gd name="T8" fmla="*/ 908203125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3" name="Google Shape;2286;p13">
              <a:extLst>
                <a:ext uri="{FF2B5EF4-FFF2-40B4-BE49-F238E27FC236}">
                  <a16:creationId xmlns:a16="http://schemas.microsoft.com/office/drawing/2014/main" id="{FEB62451-FB9B-F30E-2D1C-31C1A088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278350"/>
              <a:ext cx="5475" cy="4675"/>
            </a:xfrm>
            <a:custGeom>
              <a:avLst/>
              <a:gdLst>
                <a:gd name="T0" fmla="*/ 917968750 w 219"/>
                <a:gd name="T1" fmla="*/ 9765625 h 187"/>
                <a:gd name="T2" fmla="*/ 0 w 219"/>
                <a:gd name="T3" fmla="*/ 927734375 h 187"/>
                <a:gd name="T4" fmla="*/ 917968750 w 219"/>
                <a:gd name="T5" fmla="*/ 1826171875 h 187"/>
                <a:gd name="T6" fmla="*/ 1552734375 w 219"/>
                <a:gd name="T7" fmla="*/ 273437500 h 187"/>
                <a:gd name="T8" fmla="*/ 917968750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4" name="Google Shape;2287;p13">
              <a:extLst>
                <a:ext uri="{FF2B5EF4-FFF2-40B4-BE49-F238E27FC236}">
                  <a16:creationId xmlns:a16="http://schemas.microsoft.com/office/drawing/2014/main" id="{6E9C4778-1D6F-B1F7-A1C3-C193453C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2783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9765625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5" name="Google Shape;2288;p13">
              <a:extLst>
                <a:ext uri="{FF2B5EF4-FFF2-40B4-BE49-F238E27FC236}">
                  <a16:creationId xmlns:a16="http://schemas.microsoft.com/office/drawing/2014/main" id="{1D3DD9BA-5819-C9F4-4722-4AE7579C7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278375"/>
              <a:ext cx="4675" cy="4650"/>
            </a:xfrm>
            <a:custGeom>
              <a:avLst/>
              <a:gdLst>
                <a:gd name="T0" fmla="*/ 908203125 w 187"/>
                <a:gd name="T1" fmla="*/ 0 h 186"/>
                <a:gd name="T2" fmla="*/ 9765625 w 187"/>
                <a:gd name="T3" fmla="*/ 917968750 h 186"/>
                <a:gd name="T4" fmla="*/ 908203125 w 187"/>
                <a:gd name="T5" fmla="*/ 1816406250 h 186"/>
                <a:gd name="T6" fmla="*/ 1826171875 w 187"/>
                <a:gd name="T7" fmla="*/ 917968750 h 186"/>
                <a:gd name="T8" fmla="*/ 908203125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6" name="Google Shape;2289;p13">
              <a:extLst>
                <a:ext uri="{FF2B5EF4-FFF2-40B4-BE49-F238E27FC236}">
                  <a16:creationId xmlns:a16="http://schemas.microsoft.com/office/drawing/2014/main" id="{01DA7173-08ED-7B41-A53E-08F828689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675" y="278375"/>
              <a:ext cx="5025" cy="4675"/>
            </a:xfrm>
            <a:custGeom>
              <a:avLst/>
              <a:gdLst>
                <a:gd name="T0" fmla="*/ 996093750 w 201"/>
                <a:gd name="T1" fmla="*/ 9765625 h 187"/>
                <a:gd name="T2" fmla="*/ 839843750 w 201"/>
                <a:gd name="T3" fmla="*/ 19531250 h 187"/>
                <a:gd name="T4" fmla="*/ 78125000 w 201"/>
                <a:gd name="T5" fmla="*/ 1064453125 h 187"/>
                <a:gd name="T6" fmla="*/ 976562500 w 201"/>
                <a:gd name="T7" fmla="*/ 1826171875 h 187"/>
                <a:gd name="T8" fmla="*/ 1123046875 w 201"/>
                <a:gd name="T9" fmla="*/ 1816406250 h 187"/>
                <a:gd name="T10" fmla="*/ 1884765625 w 201"/>
                <a:gd name="T11" fmla="*/ 771484375 h 187"/>
                <a:gd name="T12" fmla="*/ 996093750 w 201"/>
                <a:gd name="T13" fmla="*/ 976562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87" extrusionOk="0">
                  <a:moveTo>
                    <a:pt x="102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5" y="10"/>
                    <a:pt x="0" y="58"/>
                    <a:pt x="8" y="109"/>
                  </a:cubicBezTo>
                  <a:cubicBezTo>
                    <a:pt x="16" y="155"/>
                    <a:pt x="55" y="187"/>
                    <a:pt x="100" y="187"/>
                  </a:cubicBezTo>
                  <a:cubicBezTo>
                    <a:pt x="105" y="187"/>
                    <a:pt x="110" y="187"/>
                    <a:pt x="115" y="186"/>
                  </a:cubicBezTo>
                  <a:cubicBezTo>
                    <a:pt x="166" y="178"/>
                    <a:pt x="200" y="130"/>
                    <a:pt x="193" y="79"/>
                  </a:cubicBezTo>
                  <a:cubicBezTo>
                    <a:pt x="185" y="34"/>
                    <a:pt x="146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7" name="Google Shape;2290;p13">
              <a:extLst>
                <a:ext uri="{FF2B5EF4-FFF2-40B4-BE49-F238E27FC236}">
                  <a16:creationId xmlns:a16="http://schemas.microsoft.com/office/drawing/2014/main" id="{2FF4611E-87DE-86BE-4975-D54EF8CC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278375"/>
              <a:ext cx="4650" cy="4650"/>
            </a:xfrm>
            <a:custGeom>
              <a:avLst/>
              <a:gdLst>
                <a:gd name="T0" fmla="*/ 898437500 w 186"/>
                <a:gd name="T1" fmla="*/ 0 h 186"/>
                <a:gd name="T2" fmla="*/ 0 w 186"/>
                <a:gd name="T3" fmla="*/ 917968750 h 186"/>
                <a:gd name="T4" fmla="*/ 898437500 w 186"/>
                <a:gd name="T5" fmla="*/ 1816406250 h 186"/>
                <a:gd name="T6" fmla="*/ 1816406250 w 186"/>
                <a:gd name="T7" fmla="*/ 917968750 h 186"/>
                <a:gd name="T8" fmla="*/ 898437500 w 18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86" extrusionOk="0">
                  <a:moveTo>
                    <a:pt x="92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8" name="Google Shape;2291;p13">
              <a:extLst>
                <a:ext uri="{FF2B5EF4-FFF2-40B4-BE49-F238E27FC236}">
                  <a16:creationId xmlns:a16="http://schemas.microsoft.com/office/drawing/2014/main" id="{E7DCE438-28AE-8906-8947-7B1AB31A7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500" y="278375"/>
              <a:ext cx="5325" cy="4650"/>
            </a:xfrm>
            <a:custGeom>
              <a:avLst/>
              <a:gdLst>
                <a:gd name="T0" fmla="*/ 1054687500 w 213"/>
                <a:gd name="T1" fmla="*/ 0 h 186"/>
                <a:gd name="T2" fmla="*/ 205078125 w 213"/>
                <a:gd name="T3" fmla="*/ 566406250 h 186"/>
                <a:gd name="T4" fmla="*/ 703125000 w 213"/>
                <a:gd name="T5" fmla="*/ 1748046875 h 186"/>
                <a:gd name="T6" fmla="*/ 1044921875 w 213"/>
                <a:gd name="T7" fmla="*/ 1816406250 h 186"/>
                <a:gd name="T8" fmla="*/ 1875000000 w 213"/>
                <a:gd name="T9" fmla="*/ 1250000000 h 186"/>
                <a:gd name="T10" fmla="*/ 1396484375 w 213"/>
                <a:gd name="T11" fmla="*/ 68359375 h 186"/>
                <a:gd name="T12" fmla="*/ 1054687500 w 213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86" extrusionOk="0">
                  <a:moveTo>
                    <a:pt x="108" y="0"/>
                  </a:moveTo>
                  <a:cubicBezTo>
                    <a:pt x="71" y="0"/>
                    <a:pt x="36" y="22"/>
                    <a:pt x="21" y="58"/>
                  </a:cubicBezTo>
                  <a:cubicBezTo>
                    <a:pt x="1" y="105"/>
                    <a:pt x="23" y="159"/>
                    <a:pt x="72" y="179"/>
                  </a:cubicBezTo>
                  <a:cubicBezTo>
                    <a:pt x="83" y="184"/>
                    <a:pt x="95" y="186"/>
                    <a:pt x="107" y="186"/>
                  </a:cubicBezTo>
                  <a:cubicBezTo>
                    <a:pt x="143" y="186"/>
                    <a:pt x="178" y="164"/>
                    <a:pt x="192" y="128"/>
                  </a:cubicBezTo>
                  <a:cubicBezTo>
                    <a:pt x="212" y="81"/>
                    <a:pt x="190" y="27"/>
                    <a:pt x="143" y="7"/>
                  </a:cubicBezTo>
                  <a:cubicBezTo>
                    <a:pt x="131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29" name="Google Shape;2292;p13">
              <a:extLst>
                <a:ext uri="{FF2B5EF4-FFF2-40B4-BE49-F238E27FC236}">
                  <a16:creationId xmlns:a16="http://schemas.microsoft.com/office/drawing/2014/main" id="{9B5DDEA3-7E47-0144-2509-10676CDA3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278375"/>
              <a:ext cx="4675" cy="4650"/>
            </a:xfrm>
            <a:custGeom>
              <a:avLst/>
              <a:gdLst>
                <a:gd name="T0" fmla="*/ 917968750 w 187"/>
                <a:gd name="T1" fmla="*/ 0 h 186"/>
                <a:gd name="T2" fmla="*/ 0 w 187"/>
                <a:gd name="T3" fmla="*/ 917968750 h 186"/>
                <a:gd name="T4" fmla="*/ 917968750 w 187"/>
                <a:gd name="T5" fmla="*/ 1816406250 h 186"/>
                <a:gd name="T6" fmla="*/ 1816406250 w 187"/>
                <a:gd name="T7" fmla="*/ 917968750 h 186"/>
                <a:gd name="T8" fmla="*/ 917968750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0" name="Google Shape;2293;p13">
              <a:extLst>
                <a:ext uri="{FF2B5EF4-FFF2-40B4-BE49-F238E27FC236}">
                  <a16:creationId xmlns:a16="http://schemas.microsoft.com/office/drawing/2014/main" id="{43204921-18F9-F449-44BB-138CCBA8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278375"/>
              <a:ext cx="4675" cy="4650"/>
            </a:xfrm>
            <a:custGeom>
              <a:avLst/>
              <a:gdLst>
                <a:gd name="T0" fmla="*/ 908203125 w 187"/>
                <a:gd name="T1" fmla="*/ 0 h 186"/>
                <a:gd name="T2" fmla="*/ 9765625 w 187"/>
                <a:gd name="T3" fmla="*/ 917968750 h 186"/>
                <a:gd name="T4" fmla="*/ 908203125 w 187"/>
                <a:gd name="T5" fmla="*/ 1816406250 h 186"/>
                <a:gd name="T6" fmla="*/ 1816406250 w 187"/>
                <a:gd name="T7" fmla="*/ 917968750 h 186"/>
                <a:gd name="T8" fmla="*/ 908203125 w 187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4"/>
                  </a:cubicBezTo>
                  <a:cubicBezTo>
                    <a:pt x="186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1" name="Google Shape;2294;p13">
              <a:extLst>
                <a:ext uri="{FF2B5EF4-FFF2-40B4-BE49-F238E27FC236}">
                  <a16:creationId xmlns:a16="http://schemas.microsoft.com/office/drawing/2014/main" id="{CBFDC408-2BD0-C4C2-4184-6D2B36BD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278350"/>
              <a:ext cx="5450" cy="4675"/>
            </a:xfrm>
            <a:custGeom>
              <a:avLst/>
              <a:gdLst>
                <a:gd name="T0" fmla="*/ 927734375 w 218"/>
                <a:gd name="T1" fmla="*/ 9765625 h 187"/>
                <a:gd name="T2" fmla="*/ 9765625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27734375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2" name="Google Shape;2295;p13">
              <a:extLst>
                <a:ext uri="{FF2B5EF4-FFF2-40B4-BE49-F238E27FC236}">
                  <a16:creationId xmlns:a16="http://schemas.microsoft.com/office/drawing/2014/main" id="{32093CAB-E4CD-7BC7-F976-84CC4CCF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278350"/>
              <a:ext cx="5475" cy="4675"/>
            </a:xfrm>
            <a:custGeom>
              <a:avLst/>
              <a:gdLst>
                <a:gd name="T0" fmla="*/ 927734375 w 219"/>
                <a:gd name="T1" fmla="*/ 9765625 h 187"/>
                <a:gd name="T2" fmla="*/ 9765625 w 219"/>
                <a:gd name="T3" fmla="*/ 927734375 h 187"/>
                <a:gd name="T4" fmla="*/ 917968750 w 219"/>
                <a:gd name="T5" fmla="*/ 1826171875 h 187"/>
                <a:gd name="T6" fmla="*/ 1562500000 w 219"/>
                <a:gd name="T7" fmla="*/ 273437500 h 187"/>
                <a:gd name="T8" fmla="*/ 927734375 w 219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3" name="Google Shape;2296;p13">
              <a:extLst>
                <a:ext uri="{FF2B5EF4-FFF2-40B4-BE49-F238E27FC236}">
                  <a16:creationId xmlns:a16="http://schemas.microsoft.com/office/drawing/2014/main" id="{E6854470-7FF7-56F9-C674-483FF4DD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50" y="278375"/>
              <a:ext cx="4750" cy="4650"/>
            </a:xfrm>
            <a:custGeom>
              <a:avLst/>
              <a:gdLst>
                <a:gd name="T0" fmla="*/ 917968750 w 190"/>
                <a:gd name="T1" fmla="*/ 0 h 186"/>
                <a:gd name="T2" fmla="*/ 898437500 w 190"/>
                <a:gd name="T3" fmla="*/ 0 h 186"/>
                <a:gd name="T4" fmla="*/ 29296875 w 190"/>
                <a:gd name="T5" fmla="*/ 937500000 h 186"/>
                <a:gd name="T6" fmla="*/ 927734375 w 190"/>
                <a:gd name="T7" fmla="*/ 1816406250 h 186"/>
                <a:gd name="T8" fmla="*/ 966796875 w 190"/>
                <a:gd name="T9" fmla="*/ 1816406250 h 186"/>
                <a:gd name="T10" fmla="*/ 1845703125 w 190"/>
                <a:gd name="T11" fmla="*/ 878906250 h 186"/>
                <a:gd name="T12" fmla="*/ 917968750 w 190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86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41" y="2"/>
                    <a:pt x="1" y="45"/>
                    <a:pt x="3" y="96"/>
                  </a:cubicBezTo>
                  <a:cubicBezTo>
                    <a:pt x="4" y="146"/>
                    <a:pt x="45" y="186"/>
                    <a:pt x="95" y="186"/>
                  </a:cubicBezTo>
                  <a:cubicBezTo>
                    <a:pt x="96" y="186"/>
                    <a:pt x="97" y="186"/>
                    <a:pt x="99" y="186"/>
                  </a:cubicBezTo>
                  <a:cubicBezTo>
                    <a:pt x="149" y="185"/>
                    <a:pt x="190" y="141"/>
                    <a:pt x="189" y="90"/>
                  </a:cubicBezTo>
                  <a:cubicBezTo>
                    <a:pt x="187" y="39"/>
                    <a:pt x="14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4" name="Google Shape;2297;p13">
              <a:extLst>
                <a:ext uri="{FF2B5EF4-FFF2-40B4-BE49-F238E27FC236}">
                  <a16:creationId xmlns:a16="http://schemas.microsoft.com/office/drawing/2014/main" id="{E4FD9622-8E00-A7CA-4FD6-A223E25F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800" y="2783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917968750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5" name="Google Shape;2298;p13">
              <a:extLst>
                <a:ext uri="{FF2B5EF4-FFF2-40B4-BE49-F238E27FC236}">
                  <a16:creationId xmlns:a16="http://schemas.microsoft.com/office/drawing/2014/main" id="{C761B8A2-BCB9-04AF-0EDB-5A1FA08F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00" y="278350"/>
              <a:ext cx="5450" cy="4675"/>
            </a:xfrm>
            <a:custGeom>
              <a:avLst/>
              <a:gdLst>
                <a:gd name="T0" fmla="*/ 917968750 w 218"/>
                <a:gd name="T1" fmla="*/ 9765625 h 187"/>
                <a:gd name="T2" fmla="*/ 0 w 218"/>
                <a:gd name="T3" fmla="*/ 927734375 h 187"/>
                <a:gd name="T4" fmla="*/ 908203125 w 218"/>
                <a:gd name="T5" fmla="*/ 1826171875 h 187"/>
                <a:gd name="T6" fmla="*/ 1552734375 w 218"/>
                <a:gd name="T7" fmla="*/ 273437500 h 187"/>
                <a:gd name="T8" fmla="*/ 917968750 w 218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6" name="Google Shape;2299;p13">
              <a:extLst>
                <a:ext uri="{FF2B5EF4-FFF2-40B4-BE49-F238E27FC236}">
                  <a16:creationId xmlns:a16="http://schemas.microsoft.com/office/drawing/2014/main" id="{491DECDE-F0CC-8B66-1DA7-C170ECF9D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25" y="278375"/>
              <a:ext cx="4775" cy="4650"/>
            </a:xfrm>
            <a:custGeom>
              <a:avLst/>
              <a:gdLst>
                <a:gd name="T0" fmla="*/ 917968750 w 191"/>
                <a:gd name="T1" fmla="*/ 0 h 186"/>
                <a:gd name="T2" fmla="*/ 19531250 w 191"/>
                <a:gd name="T3" fmla="*/ 869140625 h 186"/>
                <a:gd name="T4" fmla="*/ 888671875 w 191"/>
                <a:gd name="T5" fmla="*/ 1816406250 h 186"/>
                <a:gd name="T6" fmla="*/ 927734375 w 191"/>
                <a:gd name="T7" fmla="*/ 1816406250 h 186"/>
                <a:gd name="T8" fmla="*/ 1835937500 w 191"/>
                <a:gd name="T9" fmla="*/ 947265625 h 186"/>
                <a:gd name="T10" fmla="*/ 957031250 w 191"/>
                <a:gd name="T11" fmla="*/ 0 h 186"/>
                <a:gd name="T12" fmla="*/ 917968750 w 191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86" extrusionOk="0">
                  <a:moveTo>
                    <a:pt x="94" y="0"/>
                  </a:moveTo>
                  <a:cubicBezTo>
                    <a:pt x="45" y="0"/>
                    <a:pt x="4" y="40"/>
                    <a:pt x="2" y="89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3" y="186"/>
                    <a:pt x="94" y="186"/>
                    <a:pt x="95" y="186"/>
                  </a:cubicBezTo>
                  <a:cubicBezTo>
                    <a:pt x="145" y="186"/>
                    <a:pt x="186" y="146"/>
                    <a:pt x="188" y="97"/>
                  </a:cubicBezTo>
                  <a:cubicBezTo>
                    <a:pt x="190" y="45"/>
                    <a:pt x="150" y="2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7" name="Google Shape;2300;p13">
              <a:extLst>
                <a:ext uri="{FF2B5EF4-FFF2-40B4-BE49-F238E27FC236}">
                  <a16:creationId xmlns:a16="http://schemas.microsoft.com/office/drawing/2014/main" id="{C031F344-6ACE-2BF7-2996-9B875E371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775" y="266850"/>
              <a:ext cx="2375" cy="4675"/>
            </a:xfrm>
            <a:custGeom>
              <a:avLst/>
              <a:gdLst>
                <a:gd name="T0" fmla="*/ 0 w 95"/>
                <a:gd name="T1" fmla="*/ 9765625 h 187"/>
                <a:gd name="T2" fmla="*/ 0 w 95"/>
                <a:gd name="T3" fmla="*/ 9765625 h 187"/>
                <a:gd name="T4" fmla="*/ 68359375 w 95"/>
                <a:gd name="T5" fmla="*/ 1826171875 h 187"/>
                <a:gd name="T6" fmla="*/ 898437500 w 95"/>
                <a:gd name="T7" fmla="*/ 888671875 h 187"/>
                <a:gd name="T8" fmla="*/ 0 w 95"/>
                <a:gd name="T9" fmla="*/ 97656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8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64"/>
                    <a:pt x="3" y="126"/>
                    <a:pt x="7" y="187"/>
                  </a:cubicBezTo>
                  <a:cubicBezTo>
                    <a:pt x="56" y="183"/>
                    <a:pt x="95" y="140"/>
                    <a:pt x="92" y="91"/>
                  </a:cubicBezTo>
                  <a:cubicBezTo>
                    <a:pt x="91" y="41"/>
                    <a:pt x="51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8" name="Google Shape;2301;p13">
              <a:extLst>
                <a:ext uri="{FF2B5EF4-FFF2-40B4-BE49-F238E27FC236}">
                  <a16:creationId xmlns:a16="http://schemas.microsoft.com/office/drawing/2014/main" id="{2350C4BF-9CCA-10C9-1EE6-4F53DEDAA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75" y="26685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35937500 h 188"/>
                <a:gd name="T6" fmla="*/ 1552734375 w 219"/>
                <a:gd name="T7" fmla="*/ 273437500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39" name="Google Shape;2302;p13">
              <a:extLst>
                <a:ext uri="{FF2B5EF4-FFF2-40B4-BE49-F238E27FC236}">
                  <a16:creationId xmlns:a16="http://schemas.microsoft.com/office/drawing/2014/main" id="{B9FAF94A-DB3B-4899-00BB-8D0028B8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600" y="266850"/>
              <a:ext cx="5450" cy="4700"/>
            </a:xfrm>
            <a:custGeom>
              <a:avLst/>
              <a:gdLst>
                <a:gd name="T0" fmla="*/ 1220703125 w 218"/>
                <a:gd name="T1" fmla="*/ 9765625 h 188"/>
                <a:gd name="T2" fmla="*/ 576171875 w 218"/>
                <a:gd name="T3" fmla="*/ 1562500000 h 188"/>
                <a:gd name="T4" fmla="*/ 1210937500 w 218"/>
                <a:gd name="T5" fmla="*/ 1826171875 h 188"/>
                <a:gd name="T6" fmla="*/ 2128906250 w 218"/>
                <a:gd name="T7" fmla="*/ 917968750 h 188"/>
                <a:gd name="T8" fmla="*/ 122070312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125" y="1"/>
                  </a:moveTo>
                  <a:cubicBezTo>
                    <a:pt x="42" y="1"/>
                    <a:pt x="0" y="101"/>
                    <a:pt x="59" y="160"/>
                  </a:cubicBezTo>
                  <a:cubicBezTo>
                    <a:pt x="78" y="179"/>
                    <a:pt x="101" y="187"/>
                    <a:pt x="124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0" name="Google Shape;2303;p13">
              <a:extLst>
                <a:ext uri="{FF2B5EF4-FFF2-40B4-BE49-F238E27FC236}">
                  <a16:creationId xmlns:a16="http://schemas.microsoft.com/office/drawing/2014/main" id="{CA4C859F-1CDE-5619-D53C-B7AA24E9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900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89843750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2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1" name="Google Shape;2304;p13">
              <a:extLst>
                <a:ext uri="{FF2B5EF4-FFF2-40B4-BE49-F238E27FC236}">
                  <a16:creationId xmlns:a16="http://schemas.microsoft.com/office/drawing/2014/main" id="{C0751925-46EC-1698-FBB2-5E31B588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75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2" name="Google Shape;2305;p13">
              <a:extLst>
                <a:ext uri="{FF2B5EF4-FFF2-40B4-BE49-F238E27FC236}">
                  <a16:creationId xmlns:a16="http://schemas.microsoft.com/office/drawing/2014/main" id="{104BD07F-4EF8-DF51-DB2A-E51E2A608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875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08203125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3" name="Google Shape;2306;p13">
              <a:extLst>
                <a:ext uri="{FF2B5EF4-FFF2-40B4-BE49-F238E27FC236}">
                  <a16:creationId xmlns:a16="http://schemas.microsoft.com/office/drawing/2014/main" id="{2A4E9F4B-5782-7982-0E27-1AA429D8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50" y="26685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0 w 219"/>
                <a:gd name="T3" fmla="*/ 917968750 h 188"/>
                <a:gd name="T4" fmla="*/ 917968750 w 219"/>
                <a:gd name="T5" fmla="*/ 1835937500 h 188"/>
                <a:gd name="T6" fmla="*/ 1552734375 w 219"/>
                <a:gd name="T7" fmla="*/ 273437500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4" name="Google Shape;2307;p13">
              <a:extLst>
                <a:ext uri="{FF2B5EF4-FFF2-40B4-BE49-F238E27FC236}">
                  <a16:creationId xmlns:a16="http://schemas.microsoft.com/office/drawing/2014/main" id="{628E1B81-483C-48AE-91F2-7A4B44928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50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5" name="Google Shape;2308;p13">
              <a:extLst>
                <a:ext uri="{FF2B5EF4-FFF2-40B4-BE49-F238E27FC236}">
                  <a16:creationId xmlns:a16="http://schemas.microsoft.com/office/drawing/2014/main" id="{85414B3B-FE10-6734-46B8-95294202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50" y="266850"/>
              <a:ext cx="5475" cy="4700"/>
            </a:xfrm>
            <a:custGeom>
              <a:avLst/>
              <a:gdLst>
                <a:gd name="T0" fmla="*/ 927734375 w 219"/>
                <a:gd name="T1" fmla="*/ 9765625 h 188"/>
                <a:gd name="T2" fmla="*/ 9765625 w 219"/>
                <a:gd name="T3" fmla="*/ 917968750 h 188"/>
                <a:gd name="T4" fmla="*/ 908203125 w 219"/>
                <a:gd name="T5" fmla="*/ 1835937500 h 188"/>
                <a:gd name="T6" fmla="*/ 1562500000 w 219"/>
                <a:gd name="T7" fmla="*/ 273437500 h 188"/>
                <a:gd name="T8" fmla="*/ 927734375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8"/>
                    <a:pt x="93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6" name="Google Shape;2309;p13">
              <a:extLst>
                <a:ext uri="{FF2B5EF4-FFF2-40B4-BE49-F238E27FC236}">
                  <a16:creationId xmlns:a16="http://schemas.microsoft.com/office/drawing/2014/main" id="{96607A91-FAB1-82A3-05F1-C9D1C7EF0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25" y="266850"/>
              <a:ext cx="5475" cy="4700"/>
            </a:xfrm>
            <a:custGeom>
              <a:avLst/>
              <a:gdLst>
                <a:gd name="T0" fmla="*/ 927734375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35937500 h 188"/>
                <a:gd name="T6" fmla="*/ 1562500000 w 219"/>
                <a:gd name="T7" fmla="*/ 273437500 h 188"/>
                <a:gd name="T8" fmla="*/ 927734375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8"/>
                    <a:pt x="94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7" name="Google Shape;2310;p13">
              <a:extLst>
                <a:ext uri="{FF2B5EF4-FFF2-40B4-BE49-F238E27FC236}">
                  <a16:creationId xmlns:a16="http://schemas.microsoft.com/office/drawing/2014/main" id="{C27DBBEB-B6B6-3F30-AEBC-071C262E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350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89843750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2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8" name="Google Shape;2311;p13">
              <a:extLst>
                <a:ext uri="{FF2B5EF4-FFF2-40B4-BE49-F238E27FC236}">
                  <a16:creationId xmlns:a16="http://schemas.microsoft.com/office/drawing/2014/main" id="{C704B219-A249-BAAB-1CF3-769105C6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66850"/>
              <a:ext cx="5475" cy="4700"/>
            </a:xfrm>
            <a:custGeom>
              <a:avLst/>
              <a:gdLst>
                <a:gd name="T0" fmla="*/ 917968750 w 219"/>
                <a:gd name="T1" fmla="*/ 9765625 h 188"/>
                <a:gd name="T2" fmla="*/ 0 w 219"/>
                <a:gd name="T3" fmla="*/ 917968750 h 188"/>
                <a:gd name="T4" fmla="*/ 917968750 w 219"/>
                <a:gd name="T5" fmla="*/ 1835937500 h 188"/>
                <a:gd name="T6" fmla="*/ 1562500000 w 219"/>
                <a:gd name="T7" fmla="*/ 273437500 h 188"/>
                <a:gd name="T8" fmla="*/ 917968750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49" name="Google Shape;2312;p13">
              <a:extLst>
                <a:ext uri="{FF2B5EF4-FFF2-40B4-BE49-F238E27FC236}">
                  <a16:creationId xmlns:a16="http://schemas.microsoft.com/office/drawing/2014/main" id="{AB065EC7-9F54-F874-D704-847ECD6CA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25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0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8"/>
                  </a:cubicBezTo>
                  <a:cubicBezTo>
                    <a:pt x="176" y="188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0" name="Google Shape;2313;p13">
              <a:extLst>
                <a:ext uri="{FF2B5EF4-FFF2-40B4-BE49-F238E27FC236}">
                  <a16:creationId xmlns:a16="http://schemas.microsoft.com/office/drawing/2014/main" id="{E325EF9D-F780-83D6-C49A-BD2A5DF79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825" y="266850"/>
              <a:ext cx="5450" cy="4700"/>
            </a:xfrm>
            <a:custGeom>
              <a:avLst/>
              <a:gdLst>
                <a:gd name="T0" fmla="*/ 917968750 w 218"/>
                <a:gd name="T1" fmla="*/ 9765625 h 188"/>
                <a:gd name="T2" fmla="*/ 9765625 w 218"/>
                <a:gd name="T3" fmla="*/ 917968750 h 188"/>
                <a:gd name="T4" fmla="*/ 908203125 w 218"/>
                <a:gd name="T5" fmla="*/ 1835937500 h 188"/>
                <a:gd name="T6" fmla="*/ 1552734375 w 218"/>
                <a:gd name="T7" fmla="*/ 273437500 h 188"/>
                <a:gd name="T8" fmla="*/ 9179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3" y="188"/>
                  </a:cubicBezTo>
                  <a:cubicBezTo>
                    <a:pt x="176" y="188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1" name="Google Shape;2314;p13">
              <a:extLst>
                <a:ext uri="{FF2B5EF4-FFF2-40B4-BE49-F238E27FC236}">
                  <a16:creationId xmlns:a16="http://schemas.microsoft.com/office/drawing/2014/main" id="{F1C384C6-6FB8-C4E9-C02D-E6B3E29B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300" y="266850"/>
              <a:ext cx="5450" cy="4700"/>
            </a:xfrm>
            <a:custGeom>
              <a:avLst/>
              <a:gdLst>
                <a:gd name="T0" fmla="*/ 927734375 w 218"/>
                <a:gd name="T1" fmla="*/ 9765625 h 188"/>
                <a:gd name="T2" fmla="*/ 9765625 w 218"/>
                <a:gd name="T3" fmla="*/ 917968750 h 188"/>
                <a:gd name="T4" fmla="*/ 917968750 w 218"/>
                <a:gd name="T5" fmla="*/ 1835937500 h 188"/>
                <a:gd name="T6" fmla="*/ 1552734375 w 218"/>
                <a:gd name="T7" fmla="*/ 273437500 h 188"/>
                <a:gd name="T8" fmla="*/ 927734375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8"/>
                  </a:cubicBezTo>
                  <a:cubicBezTo>
                    <a:pt x="177" y="188"/>
                    <a:pt x="218" y="86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2" name="Google Shape;2315;p13">
              <a:extLst>
                <a:ext uri="{FF2B5EF4-FFF2-40B4-BE49-F238E27FC236}">
                  <a16:creationId xmlns:a16="http://schemas.microsoft.com/office/drawing/2014/main" id="{675A07FA-A351-DCE3-9D6E-779A59351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00" y="266850"/>
              <a:ext cx="5475" cy="4700"/>
            </a:xfrm>
            <a:custGeom>
              <a:avLst/>
              <a:gdLst>
                <a:gd name="T0" fmla="*/ 927734375 w 219"/>
                <a:gd name="T1" fmla="*/ 9765625 h 188"/>
                <a:gd name="T2" fmla="*/ 9765625 w 219"/>
                <a:gd name="T3" fmla="*/ 917968750 h 188"/>
                <a:gd name="T4" fmla="*/ 917968750 w 219"/>
                <a:gd name="T5" fmla="*/ 1835937500 h 188"/>
                <a:gd name="T6" fmla="*/ 1562500000 w 219"/>
                <a:gd name="T7" fmla="*/ 273437500 h 188"/>
                <a:gd name="T8" fmla="*/ 927734375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3" name="Google Shape;2316;p13">
              <a:extLst>
                <a:ext uri="{FF2B5EF4-FFF2-40B4-BE49-F238E27FC236}">
                  <a16:creationId xmlns:a16="http://schemas.microsoft.com/office/drawing/2014/main" id="{5D3384EE-EE11-2765-5122-CA9BEE49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525" y="266850"/>
              <a:ext cx="5450" cy="4700"/>
            </a:xfrm>
            <a:custGeom>
              <a:avLst/>
              <a:gdLst>
                <a:gd name="T0" fmla="*/ 1210937500 w 218"/>
                <a:gd name="T1" fmla="*/ 9765625 h 188"/>
                <a:gd name="T2" fmla="*/ 576171875 w 218"/>
                <a:gd name="T3" fmla="*/ 1562500000 h 188"/>
                <a:gd name="T4" fmla="*/ 1220703125 w 218"/>
                <a:gd name="T5" fmla="*/ 1826171875 h 188"/>
                <a:gd name="T6" fmla="*/ 2128906250 w 218"/>
                <a:gd name="T7" fmla="*/ 917968750 h 188"/>
                <a:gd name="T8" fmla="*/ 121093750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124" y="1"/>
                  </a:moveTo>
                  <a:cubicBezTo>
                    <a:pt x="41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4" name="Google Shape;2317;p13">
              <a:extLst>
                <a:ext uri="{FF2B5EF4-FFF2-40B4-BE49-F238E27FC236}">
                  <a16:creationId xmlns:a16="http://schemas.microsoft.com/office/drawing/2014/main" id="{D53FE16F-67FD-F170-75BB-5744A2DC0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00" y="266850"/>
              <a:ext cx="5450" cy="4700"/>
            </a:xfrm>
            <a:custGeom>
              <a:avLst/>
              <a:gdLst>
                <a:gd name="T0" fmla="*/ 1230468750 w 218"/>
                <a:gd name="T1" fmla="*/ 9765625 h 188"/>
                <a:gd name="T2" fmla="*/ 576171875 w 218"/>
                <a:gd name="T3" fmla="*/ 1562500000 h 188"/>
                <a:gd name="T4" fmla="*/ 1220703125 w 218"/>
                <a:gd name="T5" fmla="*/ 1826171875 h 188"/>
                <a:gd name="T6" fmla="*/ 2128906250 w 218"/>
                <a:gd name="T7" fmla="*/ 917968750 h 188"/>
                <a:gd name="T8" fmla="*/ 1230468750 w 218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88" extrusionOk="0">
                  <a:moveTo>
                    <a:pt x="126" y="1"/>
                  </a:moveTo>
                  <a:cubicBezTo>
                    <a:pt x="42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5" name="Google Shape;2318;p13">
              <a:extLst>
                <a:ext uri="{FF2B5EF4-FFF2-40B4-BE49-F238E27FC236}">
                  <a16:creationId xmlns:a16="http://schemas.microsoft.com/office/drawing/2014/main" id="{D92190A3-4FF8-2161-2107-BF5CB578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500" y="266850"/>
              <a:ext cx="5475" cy="4700"/>
            </a:xfrm>
            <a:custGeom>
              <a:avLst/>
              <a:gdLst>
                <a:gd name="T0" fmla="*/ 1220703125 w 219"/>
                <a:gd name="T1" fmla="*/ 9765625 h 188"/>
                <a:gd name="T2" fmla="*/ 576171875 w 219"/>
                <a:gd name="T3" fmla="*/ 1562500000 h 188"/>
                <a:gd name="T4" fmla="*/ 1220703125 w 219"/>
                <a:gd name="T5" fmla="*/ 1826171875 h 188"/>
                <a:gd name="T6" fmla="*/ 2128906250 w 219"/>
                <a:gd name="T7" fmla="*/ 917968750 h 188"/>
                <a:gd name="T8" fmla="*/ 1220703125 w 219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88" extrusionOk="0">
                  <a:moveTo>
                    <a:pt x="125" y="1"/>
                  </a:moveTo>
                  <a:cubicBezTo>
                    <a:pt x="43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3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56" name="Google Shape;2319;p13">
              <a:extLst>
                <a:ext uri="{FF2B5EF4-FFF2-40B4-BE49-F238E27FC236}">
                  <a16:creationId xmlns:a16="http://schemas.microsoft.com/office/drawing/2014/main" id="{4BA98E92-8F06-2CA0-7410-5FCB79296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75" y="266850"/>
              <a:ext cx="5500" cy="4700"/>
            </a:xfrm>
            <a:custGeom>
              <a:avLst/>
              <a:gdLst>
                <a:gd name="T0" fmla="*/ 1230468750 w 220"/>
                <a:gd name="T1" fmla="*/ 9765625 h 188"/>
                <a:gd name="T2" fmla="*/ 576171875 w 220"/>
                <a:gd name="T3" fmla="*/ 1562500000 h 188"/>
                <a:gd name="T4" fmla="*/ 1230468750 w 220"/>
                <a:gd name="T5" fmla="*/ 1826171875 h 188"/>
                <a:gd name="T6" fmla="*/ 2138671875 w 220"/>
                <a:gd name="T7" fmla="*/ 917968750 h 188"/>
                <a:gd name="T8" fmla="*/ 1230468750 w 220"/>
                <a:gd name="T9" fmla="*/ 97656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8" extrusionOk="0">
                  <a:moveTo>
                    <a:pt x="126" y="1"/>
                  </a:moveTo>
                  <a:cubicBezTo>
                    <a:pt x="43" y="1"/>
                    <a:pt x="1" y="101"/>
                    <a:pt x="59" y="160"/>
                  </a:cubicBezTo>
                  <a:cubicBezTo>
                    <a:pt x="79" y="179"/>
                    <a:pt x="103" y="187"/>
                    <a:pt x="126" y="187"/>
                  </a:cubicBezTo>
                  <a:cubicBezTo>
                    <a:pt x="174" y="187"/>
                    <a:pt x="219" y="150"/>
                    <a:pt x="219" y="94"/>
                  </a:cubicBezTo>
                  <a:cubicBezTo>
                    <a:pt x="219" y="43"/>
                    <a:pt x="178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</p:grpSp>
      <p:sp>
        <p:nvSpPr>
          <p:cNvPr id="257" name="Google Shape;2320;p13">
            <a:extLst>
              <a:ext uri="{FF2B5EF4-FFF2-40B4-BE49-F238E27FC236}">
                <a16:creationId xmlns:a16="http://schemas.microsoft.com/office/drawing/2014/main" id="{2E897A34-BF91-458F-BCBC-37C21E559548}"/>
              </a:ext>
            </a:extLst>
          </p:cNvPr>
          <p:cNvSpPr>
            <a:spLocks/>
          </p:cNvSpPr>
          <p:nvPr/>
        </p:nvSpPr>
        <p:spPr bwMode="auto">
          <a:xfrm>
            <a:off x="0" y="-7938"/>
            <a:ext cx="1374775" cy="911226"/>
          </a:xfrm>
          <a:custGeom>
            <a:avLst/>
            <a:gdLst>
              <a:gd name="T0" fmla="*/ 0 w 6285"/>
              <a:gd name="T1" fmla="*/ 2147483646 h 4166"/>
              <a:gd name="T2" fmla="*/ 0 w 6285"/>
              <a:gd name="T3" fmla="*/ 2147483646 h 4166"/>
              <a:gd name="T4" fmla="*/ 2147483646 w 6285"/>
              <a:gd name="T5" fmla="*/ 2147483646 h 4166"/>
              <a:gd name="T6" fmla="*/ 2147483646 w 6285"/>
              <a:gd name="T7" fmla="*/ 2147483646 h 4166"/>
              <a:gd name="T8" fmla="*/ 2147483646 w 6285"/>
              <a:gd name="T9" fmla="*/ 2147483646 h 4166"/>
              <a:gd name="T10" fmla="*/ 2147483646 w 6285"/>
              <a:gd name="T11" fmla="*/ 2147483646 h 4166"/>
              <a:gd name="T12" fmla="*/ 0 w 6285"/>
              <a:gd name="T13" fmla="*/ 2147483646 h 4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85" h="4166" extrusionOk="0">
                <a:moveTo>
                  <a:pt x="0" y="1"/>
                </a:moveTo>
                <a:lnTo>
                  <a:pt x="0" y="4165"/>
                </a:lnTo>
                <a:cubicBezTo>
                  <a:pt x="1196" y="3798"/>
                  <a:pt x="996" y="2045"/>
                  <a:pt x="2096" y="2045"/>
                </a:cubicBezTo>
                <a:cubicBezTo>
                  <a:pt x="2129" y="2045"/>
                  <a:pt x="2163" y="2047"/>
                  <a:pt x="2199" y="2050"/>
                </a:cubicBezTo>
                <a:cubicBezTo>
                  <a:pt x="2774" y="2103"/>
                  <a:pt x="3572" y="2499"/>
                  <a:pt x="4323" y="2499"/>
                </a:cubicBezTo>
                <a:cubicBezTo>
                  <a:pt x="5159" y="2499"/>
                  <a:pt x="5937" y="2008"/>
                  <a:pt x="6285" y="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grpSp>
        <p:nvGrpSpPr>
          <p:cNvPr id="258" name="Google Shape;2321;p13">
            <a:extLst>
              <a:ext uri="{FF2B5EF4-FFF2-40B4-BE49-F238E27FC236}">
                <a16:creationId xmlns:a16="http://schemas.microsoft.com/office/drawing/2014/main" id="{2F743870-D130-1243-1759-A26290B594A8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0638"/>
            <a:ext cx="1590675" cy="1377950"/>
            <a:chOff x="26409" y="15789"/>
            <a:chExt cx="1192661" cy="1032898"/>
          </a:xfrm>
        </p:grpSpPr>
        <p:sp>
          <p:nvSpPr>
            <p:cNvPr id="259" name="Google Shape;2322;p13">
              <a:extLst>
                <a:ext uri="{FF2B5EF4-FFF2-40B4-BE49-F238E27FC236}">
                  <a16:creationId xmlns:a16="http://schemas.microsoft.com/office/drawing/2014/main" id="{9C0D6A66-46D5-D046-9F4C-71738FCE6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1027036"/>
              <a:ext cx="15583" cy="10006"/>
            </a:xfrm>
            <a:custGeom>
              <a:avLst/>
              <a:gdLst>
                <a:gd name="T0" fmla="*/ 2147483646 w 95"/>
                <a:gd name="T1" fmla="*/ 0 h 61"/>
                <a:gd name="T2" fmla="*/ 0 w 95"/>
                <a:gd name="T3" fmla="*/ 2147483646 h 61"/>
                <a:gd name="T4" fmla="*/ 2147483646 w 95"/>
                <a:gd name="T5" fmla="*/ 2147483646 h 61"/>
                <a:gd name="T6" fmla="*/ 2147483646 w 9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61" extrusionOk="0">
                  <a:moveTo>
                    <a:pt x="65" y="0"/>
                  </a:moveTo>
                  <a:cubicBezTo>
                    <a:pt x="33" y="0"/>
                    <a:pt x="4" y="25"/>
                    <a:pt x="0" y="60"/>
                  </a:cubicBezTo>
                  <a:cubicBezTo>
                    <a:pt x="33" y="43"/>
                    <a:pt x="65" y="26"/>
                    <a:pt x="95" y="7"/>
                  </a:cubicBezTo>
                  <a:cubicBezTo>
                    <a:pt x="85" y="2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0" name="Google Shape;2323;p13">
              <a:extLst>
                <a:ext uri="{FF2B5EF4-FFF2-40B4-BE49-F238E27FC236}">
                  <a16:creationId xmlns:a16="http://schemas.microsoft.com/office/drawing/2014/main" id="{4AEEF485-DB62-DA9A-469C-4652B258C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1027036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1" name="Google Shape;2324;p13">
              <a:extLst>
                <a:ext uri="{FF2B5EF4-FFF2-40B4-BE49-F238E27FC236}">
                  <a16:creationId xmlns:a16="http://schemas.microsoft.com/office/drawing/2014/main" id="{6E4A1DFA-D4DF-EC6A-F141-A05F7215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1027036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2" name="Google Shape;2325;p13">
              <a:extLst>
                <a:ext uri="{FF2B5EF4-FFF2-40B4-BE49-F238E27FC236}">
                  <a16:creationId xmlns:a16="http://schemas.microsoft.com/office/drawing/2014/main" id="{260E24AF-C773-805C-7B79-CD697D290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973726"/>
              <a:ext cx="17387" cy="19027"/>
            </a:xfrm>
            <a:custGeom>
              <a:avLst/>
              <a:gdLst>
                <a:gd name="T0" fmla="*/ 2147483646 w 106"/>
                <a:gd name="T1" fmla="*/ 2147483646 h 116"/>
                <a:gd name="T2" fmla="*/ 2147483646 w 106"/>
                <a:gd name="T3" fmla="*/ 2147483646 h 116"/>
                <a:gd name="T4" fmla="*/ 2147483646 w 106"/>
                <a:gd name="T5" fmla="*/ 2147483646 h 116"/>
                <a:gd name="T6" fmla="*/ 2147483646 w 106"/>
                <a:gd name="T7" fmla="*/ 2147483646 h 116"/>
                <a:gd name="T8" fmla="*/ 2147483646 w 106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6" extrusionOk="0">
                  <a:moveTo>
                    <a:pt x="66" y="1"/>
                  </a:moveTo>
                  <a:cubicBezTo>
                    <a:pt x="33" y="1"/>
                    <a:pt x="1" y="28"/>
                    <a:pt x="1" y="66"/>
                  </a:cubicBezTo>
                  <a:cubicBezTo>
                    <a:pt x="1" y="85"/>
                    <a:pt x="10" y="103"/>
                    <a:pt x="23" y="115"/>
                  </a:cubicBezTo>
                  <a:cubicBezTo>
                    <a:pt x="51" y="84"/>
                    <a:pt x="79" y="49"/>
                    <a:pt x="105" y="14"/>
                  </a:cubicBezTo>
                  <a:cubicBezTo>
                    <a:pt x="93" y="5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3" name="Google Shape;2326;p13">
              <a:extLst>
                <a:ext uri="{FF2B5EF4-FFF2-40B4-BE49-F238E27FC236}">
                  <a16:creationId xmlns:a16="http://schemas.microsoft.com/office/drawing/2014/main" id="{C369A8D2-7E85-25F9-B6E2-DA8E7B4E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973562"/>
              <a:ext cx="25261" cy="21980"/>
            </a:xfrm>
            <a:custGeom>
              <a:avLst/>
              <a:gdLst>
                <a:gd name="T0" fmla="*/ 2147483646 w 154"/>
                <a:gd name="T1" fmla="*/ 2147483646 h 134"/>
                <a:gd name="T2" fmla="*/ 0 w 154"/>
                <a:gd name="T3" fmla="*/ 2147483646 h 134"/>
                <a:gd name="T4" fmla="*/ 2147483646 w 154"/>
                <a:gd name="T5" fmla="*/ 2147483646 h 134"/>
                <a:gd name="T6" fmla="*/ 2147483646 w 154"/>
                <a:gd name="T7" fmla="*/ 2147483646 h 134"/>
                <a:gd name="T8" fmla="*/ 2147483646 w 154"/>
                <a:gd name="T9" fmla="*/ 2147483646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4" name="Google Shape;2327;p13">
              <a:extLst>
                <a:ext uri="{FF2B5EF4-FFF2-40B4-BE49-F238E27FC236}">
                  <a16:creationId xmlns:a16="http://schemas.microsoft.com/office/drawing/2014/main" id="{2F55562B-8F1D-D1F2-DA15-538EBE1AC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973562"/>
              <a:ext cx="25261" cy="21980"/>
            </a:xfrm>
            <a:custGeom>
              <a:avLst/>
              <a:gdLst>
                <a:gd name="T0" fmla="*/ 2147483646 w 154"/>
                <a:gd name="T1" fmla="*/ 2147483646 h 134"/>
                <a:gd name="T2" fmla="*/ 0 w 154"/>
                <a:gd name="T3" fmla="*/ 2147483646 h 134"/>
                <a:gd name="T4" fmla="*/ 2147483646 w 154"/>
                <a:gd name="T5" fmla="*/ 2147483646 h 134"/>
                <a:gd name="T6" fmla="*/ 2147483646 w 154"/>
                <a:gd name="T7" fmla="*/ 2147483646 h 134"/>
                <a:gd name="T8" fmla="*/ 2147483646 w 154"/>
                <a:gd name="T9" fmla="*/ 2147483646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5" name="Google Shape;2328;p13">
              <a:extLst>
                <a:ext uri="{FF2B5EF4-FFF2-40B4-BE49-F238E27FC236}">
                  <a16:creationId xmlns:a16="http://schemas.microsoft.com/office/drawing/2014/main" id="{38866BC4-355E-6F4D-C0B2-822AC5CC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973726"/>
              <a:ext cx="21652" cy="21816"/>
            </a:xfrm>
            <a:custGeom>
              <a:avLst/>
              <a:gdLst>
                <a:gd name="T0" fmla="*/ 2147483646 w 132"/>
                <a:gd name="T1" fmla="*/ 0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6" name="Google Shape;2329;p13">
              <a:extLst>
                <a:ext uri="{FF2B5EF4-FFF2-40B4-BE49-F238E27FC236}">
                  <a16:creationId xmlns:a16="http://schemas.microsoft.com/office/drawing/2014/main" id="{66818CA6-073B-92D0-AAAA-51E2A9086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920580"/>
              <a:ext cx="21816" cy="21488"/>
            </a:xfrm>
            <a:custGeom>
              <a:avLst/>
              <a:gdLst>
                <a:gd name="T0" fmla="*/ 2147483646 w 133"/>
                <a:gd name="T1" fmla="*/ 0 h 131"/>
                <a:gd name="T2" fmla="*/ 2147483646 w 133"/>
                <a:gd name="T3" fmla="*/ 2147483646 h 131"/>
                <a:gd name="T4" fmla="*/ 2147483646 w 133"/>
                <a:gd name="T5" fmla="*/ 2147483646 h 131"/>
                <a:gd name="T6" fmla="*/ 2147483646 w 133"/>
                <a:gd name="T7" fmla="*/ 2147483646 h 131"/>
                <a:gd name="T8" fmla="*/ 2147483646 w 133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7" name="Google Shape;2330;p13">
              <a:extLst>
                <a:ext uri="{FF2B5EF4-FFF2-40B4-BE49-F238E27FC236}">
                  <a16:creationId xmlns:a16="http://schemas.microsoft.com/office/drawing/2014/main" id="{CA157CA8-3C91-18A1-583D-DA3D6F3D3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92041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8" name="Google Shape;2331;p13">
              <a:extLst>
                <a:ext uri="{FF2B5EF4-FFF2-40B4-BE49-F238E27FC236}">
                  <a16:creationId xmlns:a16="http://schemas.microsoft.com/office/drawing/2014/main" id="{235CDAC3-4644-DA5B-17A0-48725C6F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92041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69" name="Google Shape;2332;p13">
              <a:extLst>
                <a:ext uri="{FF2B5EF4-FFF2-40B4-BE49-F238E27FC236}">
                  <a16:creationId xmlns:a16="http://schemas.microsoft.com/office/drawing/2014/main" id="{B35627CE-0EA2-DBD7-0610-CAA74D0BA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920580"/>
              <a:ext cx="21652" cy="21488"/>
            </a:xfrm>
            <a:custGeom>
              <a:avLst/>
              <a:gdLst>
                <a:gd name="T0" fmla="*/ 2147483646 w 132"/>
                <a:gd name="T1" fmla="*/ 0 h 131"/>
                <a:gd name="T2" fmla="*/ 0 w 132"/>
                <a:gd name="T3" fmla="*/ 2147483646 h 131"/>
                <a:gd name="T4" fmla="*/ 2147483646 w 132"/>
                <a:gd name="T5" fmla="*/ 2147483646 h 131"/>
                <a:gd name="T6" fmla="*/ 2147483646 w 132"/>
                <a:gd name="T7" fmla="*/ 2147483646 h 131"/>
                <a:gd name="T8" fmla="*/ 2147483646 w 13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1" extrusionOk="0">
                  <a:moveTo>
                    <a:pt x="67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0" name="Google Shape;2333;p13">
              <a:extLst>
                <a:ext uri="{FF2B5EF4-FFF2-40B4-BE49-F238E27FC236}">
                  <a16:creationId xmlns:a16="http://schemas.microsoft.com/office/drawing/2014/main" id="{D18C6F83-CE72-47CF-CBD9-DAF52D1DA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55" y="867270"/>
              <a:ext cx="15583" cy="20668"/>
            </a:xfrm>
            <a:custGeom>
              <a:avLst/>
              <a:gdLst>
                <a:gd name="T0" fmla="*/ 2147483646 w 95"/>
                <a:gd name="T1" fmla="*/ 0 h 126"/>
                <a:gd name="T2" fmla="*/ 2147483646 w 95"/>
                <a:gd name="T3" fmla="*/ 2147483646 h 126"/>
                <a:gd name="T4" fmla="*/ 2147483646 w 95"/>
                <a:gd name="T5" fmla="*/ 2147483646 h 126"/>
                <a:gd name="T6" fmla="*/ 2147483646 w 95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126" extrusionOk="0">
                  <a:moveTo>
                    <a:pt x="92" y="0"/>
                  </a:moveTo>
                  <a:cubicBezTo>
                    <a:pt x="22" y="0"/>
                    <a:pt x="1" y="95"/>
                    <a:pt x="63" y="125"/>
                  </a:cubicBezTo>
                  <a:cubicBezTo>
                    <a:pt x="75" y="85"/>
                    <a:pt x="85" y="43"/>
                    <a:pt x="94" y="1"/>
                  </a:cubicBezTo>
                  <a:cubicBezTo>
                    <a:pt x="93" y="1"/>
                    <a:pt x="9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1" name="Google Shape;2334;p13">
              <a:extLst>
                <a:ext uri="{FF2B5EF4-FFF2-40B4-BE49-F238E27FC236}">
                  <a16:creationId xmlns:a16="http://schemas.microsoft.com/office/drawing/2014/main" id="{371977CF-B5FD-E9A3-F7F6-F013B86B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867270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2" name="Google Shape;2335;p13">
              <a:extLst>
                <a:ext uri="{FF2B5EF4-FFF2-40B4-BE49-F238E27FC236}">
                  <a16:creationId xmlns:a16="http://schemas.microsoft.com/office/drawing/2014/main" id="{F13CFD9A-E686-D23A-E5B2-EFF12514A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867270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3" name="Google Shape;2336;p13">
              <a:extLst>
                <a:ext uri="{FF2B5EF4-FFF2-40B4-BE49-F238E27FC236}">
                  <a16:creationId xmlns:a16="http://schemas.microsoft.com/office/drawing/2014/main" id="{DE94205F-80F9-0A3C-00B3-AD43F0F40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867270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4" name="Google Shape;2337;p13">
              <a:extLst>
                <a:ext uri="{FF2B5EF4-FFF2-40B4-BE49-F238E27FC236}">
                  <a16:creationId xmlns:a16="http://schemas.microsoft.com/office/drawing/2014/main" id="{DA098D05-BCB0-0240-01AC-7FF86D15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867270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5" name="Google Shape;2338;p13">
              <a:extLst>
                <a:ext uri="{FF2B5EF4-FFF2-40B4-BE49-F238E27FC236}">
                  <a16:creationId xmlns:a16="http://schemas.microsoft.com/office/drawing/2014/main" id="{5D65CBD0-133E-86D1-9FF1-391916631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79" y="814124"/>
              <a:ext cx="20340" cy="21652"/>
            </a:xfrm>
            <a:custGeom>
              <a:avLst/>
              <a:gdLst>
                <a:gd name="T0" fmla="*/ 2147483646 w 124"/>
                <a:gd name="T1" fmla="*/ 0 h 132"/>
                <a:gd name="T2" fmla="*/ 2147483646 w 124"/>
                <a:gd name="T3" fmla="*/ 2147483646 h 132"/>
                <a:gd name="T4" fmla="*/ 2147483646 w 124"/>
                <a:gd name="T5" fmla="*/ 2147483646 h 132"/>
                <a:gd name="T6" fmla="*/ 2147483646 w 124"/>
                <a:gd name="T7" fmla="*/ 2147483646 h 132"/>
                <a:gd name="T8" fmla="*/ 2147483646 w 124"/>
                <a:gd name="T9" fmla="*/ 2147483646 h 132"/>
                <a:gd name="T10" fmla="*/ 2147483646 w 124"/>
                <a:gd name="T11" fmla="*/ 0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32" extrusionOk="0">
                  <a:moveTo>
                    <a:pt x="76" y="0"/>
                  </a:moveTo>
                  <a:cubicBezTo>
                    <a:pt x="32" y="0"/>
                    <a:pt x="1" y="43"/>
                    <a:pt x="13" y="84"/>
                  </a:cubicBezTo>
                  <a:cubicBezTo>
                    <a:pt x="21" y="114"/>
                    <a:pt x="48" y="132"/>
                    <a:pt x="75" y="132"/>
                  </a:cubicBezTo>
                  <a:cubicBezTo>
                    <a:pt x="88" y="132"/>
                    <a:pt x="100" y="128"/>
                    <a:pt x="112" y="120"/>
                  </a:cubicBezTo>
                  <a:cubicBezTo>
                    <a:pt x="116" y="87"/>
                    <a:pt x="120" y="54"/>
                    <a:pt x="123" y="20"/>
                  </a:cubicBezTo>
                  <a:cubicBezTo>
                    <a:pt x="111" y="8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6" name="Google Shape;2339;p13">
              <a:extLst>
                <a:ext uri="{FF2B5EF4-FFF2-40B4-BE49-F238E27FC236}">
                  <a16:creationId xmlns:a16="http://schemas.microsoft.com/office/drawing/2014/main" id="{68AA8862-D494-17D0-EA32-F2BAE9AB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814124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03" y="132"/>
                    <a:pt x="132" y="102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7" name="Google Shape;2340;p13">
              <a:extLst>
                <a:ext uri="{FF2B5EF4-FFF2-40B4-BE49-F238E27FC236}">
                  <a16:creationId xmlns:a16="http://schemas.microsoft.com/office/drawing/2014/main" id="{C0FF380B-9767-CB77-0559-C4913BC9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813960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8" name="Google Shape;2341;p13">
              <a:extLst>
                <a:ext uri="{FF2B5EF4-FFF2-40B4-BE49-F238E27FC236}">
                  <a16:creationId xmlns:a16="http://schemas.microsoft.com/office/drawing/2014/main" id="{C51B3EDB-85A7-7473-E814-DA336D53A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813960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79" name="Google Shape;2342;p13">
              <a:extLst>
                <a:ext uri="{FF2B5EF4-FFF2-40B4-BE49-F238E27FC236}">
                  <a16:creationId xmlns:a16="http://schemas.microsoft.com/office/drawing/2014/main" id="{A016C400-E7A5-F3F9-FFE6-7051AF675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814124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03" y="132"/>
                    <a:pt x="132" y="102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0" name="Google Shape;2343;p13">
              <a:extLst>
                <a:ext uri="{FF2B5EF4-FFF2-40B4-BE49-F238E27FC236}">
                  <a16:creationId xmlns:a16="http://schemas.microsoft.com/office/drawing/2014/main" id="{E18F8151-483B-2639-6BED-E063CAA4E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760815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1" name="Google Shape;2344;p13">
              <a:extLst>
                <a:ext uri="{FF2B5EF4-FFF2-40B4-BE49-F238E27FC236}">
                  <a16:creationId xmlns:a16="http://schemas.microsoft.com/office/drawing/2014/main" id="{021F2026-2681-0B67-3A52-425D2723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760979"/>
              <a:ext cx="21816" cy="21488"/>
            </a:xfrm>
            <a:custGeom>
              <a:avLst/>
              <a:gdLst>
                <a:gd name="T0" fmla="*/ 2147483646 w 133"/>
                <a:gd name="T1" fmla="*/ 0 h 131"/>
                <a:gd name="T2" fmla="*/ 2147483646 w 133"/>
                <a:gd name="T3" fmla="*/ 2147483646 h 131"/>
                <a:gd name="T4" fmla="*/ 2147483646 w 133"/>
                <a:gd name="T5" fmla="*/ 2147483646 h 131"/>
                <a:gd name="T6" fmla="*/ 2147483646 w 133"/>
                <a:gd name="T7" fmla="*/ 2147483646 h 131"/>
                <a:gd name="T8" fmla="*/ 2147483646 w 133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2" name="Google Shape;2345;p13">
              <a:extLst>
                <a:ext uri="{FF2B5EF4-FFF2-40B4-BE49-F238E27FC236}">
                  <a16:creationId xmlns:a16="http://schemas.microsoft.com/office/drawing/2014/main" id="{EE4B706C-8D01-E323-AE4F-86B2FA03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760815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3" name="Google Shape;2346;p13">
              <a:extLst>
                <a:ext uri="{FF2B5EF4-FFF2-40B4-BE49-F238E27FC236}">
                  <a16:creationId xmlns:a16="http://schemas.microsoft.com/office/drawing/2014/main" id="{2B5E316B-0769-B6D4-4F9F-54DDFADFA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760815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4" name="Google Shape;2347;p13">
              <a:extLst>
                <a:ext uri="{FF2B5EF4-FFF2-40B4-BE49-F238E27FC236}">
                  <a16:creationId xmlns:a16="http://schemas.microsoft.com/office/drawing/2014/main" id="{5C382261-D2EF-2218-9AD2-83EAA392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760979"/>
              <a:ext cx="21652" cy="21488"/>
            </a:xfrm>
            <a:custGeom>
              <a:avLst/>
              <a:gdLst>
                <a:gd name="T0" fmla="*/ 2147483646 w 132"/>
                <a:gd name="T1" fmla="*/ 0 h 131"/>
                <a:gd name="T2" fmla="*/ 0 w 132"/>
                <a:gd name="T3" fmla="*/ 2147483646 h 131"/>
                <a:gd name="T4" fmla="*/ 2147483646 w 132"/>
                <a:gd name="T5" fmla="*/ 2147483646 h 131"/>
                <a:gd name="T6" fmla="*/ 2147483646 w 132"/>
                <a:gd name="T7" fmla="*/ 2147483646 h 131"/>
                <a:gd name="T8" fmla="*/ 2147483646 w 13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1" extrusionOk="0">
                  <a:moveTo>
                    <a:pt x="67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5" name="Google Shape;2348;p13">
              <a:extLst>
                <a:ext uri="{FF2B5EF4-FFF2-40B4-BE49-F238E27FC236}">
                  <a16:creationId xmlns:a16="http://schemas.microsoft.com/office/drawing/2014/main" id="{258D9AF3-9DA3-9DF5-35FC-88D5A0B23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70766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6" name="Google Shape;2349;p13">
              <a:extLst>
                <a:ext uri="{FF2B5EF4-FFF2-40B4-BE49-F238E27FC236}">
                  <a16:creationId xmlns:a16="http://schemas.microsoft.com/office/drawing/2014/main" id="{E3158FDF-4EC1-FD50-FED2-633A207F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707505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7" name="Google Shape;2350;p13">
              <a:extLst>
                <a:ext uri="{FF2B5EF4-FFF2-40B4-BE49-F238E27FC236}">
                  <a16:creationId xmlns:a16="http://schemas.microsoft.com/office/drawing/2014/main" id="{564A41B7-0F71-E251-09EB-1F3EFA1F8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70766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8" name="Google Shape;2351;p13">
              <a:extLst>
                <a:ext uri="{FF2B5EF4-FFF2-40B4-BE49-F238E27FC236}">
                  <a16:creationId xmlns:a16="http://schemas.microsoft.com/office/drawing/2014/main" id="{C02A167C-AEF4-309A-9508-FE7C9E8B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70766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89" name="Google Shape;2352;p13">
              <a:extLst>
                <a:ext uri="{FF2B5EF4-FFF2-40B4-BE49-F238E27FC236}">
                  <a16:creationId xmlns:a16="http://schemas.microsoft.com/office/drawing/2014/main" id="{B0492E50-21F9-4214-ED98-EF1CAF86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707505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0" name="Google Shape;2353;p13">
              <a:extLst>
                <a:ext uri="{FF2B5EF4-FFF2-40B4-BE49-F238E27FC236}">
                  <a16:creationId xmlns:a16="http://schemas.microsoft.com/office/drawing/2014/main" id="{669E40DC-1081-CEC9-E820-01D9F0B9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654359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1" name="Google Shape;2354;p13">
              <a:extLst>
                <a:ext uri="{FF2B5EF4-FFF2-40B4-BE49-F238E27FC236}">
                  <a16:creationId xmlns:a16="http://schemas.microsoft.com/office/drawing/2014/main" id="{73A6CCF4-1A8F-DFBC-A720-C3528040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654359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2" name="Google Shape;2355;p13">
              <a:extLst>
                <a:ext uri="{FF2B5EF4-FFF2-40B4-BE49-F238E27FC236}">
                  <a16:creationId xmlns:a16="http://schemas.microsoft.com/office/drawing/2014/main" id="{B3B8061F-61EA-E032-237A-2EDCD9EF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654359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3" name="Google Shape;2356;p13">
              <a:extLst>
                <a:ext uri="{FF2B5EF4-FFF2-40B4-BE49-F238E27FC236}">
                  <a16:creationId xmlns:a16="http://schemas.microsoft.com/office/drawing/2014/main" id="{3A472365-51DB-4FC5-E3F2-7C8500950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654359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4" name="Google Shape;2357;p13">
              <a:extLst>
                <a:ext uri="{FF2B5EF4-FFF2-40B4-BE49-F238E27FC236}">
                  <a16:creationId xmlns:a16="http://schemas.microsoft.com/office/drawing/2014/main" id="{0D4E0A9A-C978-6F32-BCF5-7A943CFC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654359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5" name="Google Shape;2358;p13">
              <a:extLst>
                <a:ext uri="{FF2B5EF4-FFF2-40B4-BE49-F238E27FC236}">
                  <a16:creationId xmlns:a16="http://schemas.microsoft.com/office/drawing/2014/main" id="{04838768-A4C5-C149-2A56-8EF21BBC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601213"/>
              <a:ext cx="15091" cy="17879"/>
            </a:xfrm>
            <a:custGeom>
              <a:avLst/>
              <a:gdLst>
                <a:gd name="T0" fmla="*/ 2147483646 w 92"/>
                <a:gd name="T1" fmla="*/ 0 h 109"/>
                <a:gd name="T2" fmla="*/ 2147483646 w 92"/>
                <a:gd name="T3" fmla="*/ 2147483646 h 109"/>
                <a:gd name="T4" fmla="*/ 2147483646 w 92"/>
                <a:gd name="T5" fmla="*/ 2147483646 h 109"/>
                <a:gd name="T6" fmla="*/ 2147483646 w 92"/>
                <a:gd name="T7" fmla="*/ 2147483646 h 109"/>
                <a:gd name="T8" fmla="*/ 2147483646 w 9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09" extrusionOk="0">
                  <a:moveTo>
                    <a:pt x="67" y="0"/>
                  </a:moveTo>
                  <a:cubicBezTo>
                    <a:pt x="32" y="0"/>
                    <a:pt x="1" y="28"/>
                    <a:pt x="1" y="66"/>
                  </a:cubicBezTo>
                  <a:cubicBezTo>
                    <a:pt x="1" y="82"/>
                    <a:pt x="6" y="96"/>
                    <a:pt x="17" y="109"/>
                  </a:cubicBezTo>
                  <a:cubicBezTo>
                    <a:pt x="39" y="73"/>
                    <a:pt x="65" y="38"/>
                    <a:pt x="92" y="5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6" name="Google Shape;2359;p13">
              <a:extLst>
                <a:ext uri="{FF2B5EF4-FFF2-40B4-BE49-F238E27FC236}">
                  <a16:creationId xmlns:a16="http://schemas.microsoft.com/office/drawing/2014/main" id="{3AFC8159-2DBF-7FEC-4B9C-8157E8DF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601213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7" name="Google Shape;2360;p13">
              <a:extLst>
                <a:ext uri="{FF2B5EF4-FFF2-40B4-BE49-F238E27FC236}">
                  <a16:creationId xmlns:a16="http://schemas.microsoft.com/office/drawing/2014/main" id="{B1D10310-F255-63F1-8C01-56D515DF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601213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8" name="Google Shape;2361;p13">
              <a:extLst>
                <a:ext uri="{FF2B5EF4-FFF2-40B4-BE49-F238E27FC236}">
                  <a16:creationId xmlns:a16="http://schemas.microsoft.com/office/drawing/2014/main" id="{85487BD9-88AD-763C-E77A-AD17C4A0B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601213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299" name="Google Shape;2362;p13">
              <a:extLst>
                <a:ext uri="{FF2B5EF4-FFF2-40B4-BE49-F238E27FC236}">
                  <a16:creationId xmlns:a16="http://schemas.microsoft.com/office/drawing/2014/main" id="{359E65C2-A083-D6DB-F271-E9A5F5B6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601213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0" name="Google Shape;2363;p13">
              <a:extLst>
                <a:ext uri="{FF2B5EF4-FFF2-40B4-BE49-F238E27FC236}">
                  <a16:creationId xmlns:a16="http://schemas.microsoft.com/office/drawing/2014/main" id="{1D336BDD-A5C8-C03A-FA3E-DB44E803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601213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1" name="Google Shape;2364;p13">
              <a:extLst>
                <a:ext uri="{FF2B5EF4-FFF2-40B4-BE49-F238E27FC236}">
                  <a16:creationId xmlns:a16="http://schemas.microsoft.com/office/drawing/2014/main" id="{88459D29-D808-B8DA-F542-2A085704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38" y="547903"/>
              <a:ext cx="25589" cy="19520"/>
            </a:xfrm>
            <a:custGeom>
              <a:avLst/>
              <a:gdLst>
                <a:gd name="T0" fmla="*/ 2147483646 w 156"/>
                <a:gd name="T1" fmla="*/ 2147483646 h 119"/>
                <a:gd name="T2" fmla="*/ 2147483646 w 156"/>
                <a:gd name="T3" fmla="*/ 2147483646 h 119"/>
                <a:gd name="T4" fmla="*/ 2147483646 w 156"/>
                <a:gd name="T5" fmla="*/ 2147483646 h 119"/>
                <a:gd name="T6" fmla="*/ 2147483646 w 156"/>
                <a:gd name="T7" fmla="*/ 2147483646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119" extrusionOk="0">
                  <a:moveTo>
                    <a:pt x="90" y="1"/>
                  </a:moveTo>
                  <a:cubicBezTo>
                    <a:pt x="26" y="1"/>
                    <a:pt x="0" y="82"/>
                    <a:pt x="51" y="119"/>
                  </a:cubicBezTo>
                  <a:cubicBezTo>
                    <a:pt x="83" y="101"/>
                    <a:pt x="118" y="83"/>
                    <a:pt x="155" y="67"/>
                  </a:cubicBezTo>
                  <a:cubicBezTo>
                    <a:pt x="155" y="30"/>
                    <a:pt x="126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2" name="Google Shape;2365;p13">
              <a:extLst>
                <a:ext uri="{FF2B5EF4-FFF2-40B4-BE49-F238E27FC236}">
                  <a16:creationId xmlns:a16="http://schemas.microsoft.com/office/drawing/2014/main" id="{26ECEB03-4B0E-E45F-00B4-74B8E8A3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547903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8" y="1"/>
                  </a:moveTo>
                  <a:cubicBezTo>
                    <a:pt x="34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3" name="Google Shape;2366;p13">
              <a:extLst>
                <a:ext uri="{FF2B5EF4-FFF2-40B4-BE49-F238E27FC236}">
                  <a16:creationId xmlns:a16="http://schemas.microsoft.com/office/drawing/2014/main" id="{6880EA62-E540-A805-0CCA-5F0C3ABAD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547903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4" name="Google Shape;2367;p13">
              <a:extLst>
                <a:ext uri="{FF2B5EF4-FFF2-40B4-BE49-F238E27FC236}">
                  <a16:creationId xmlns:a16="http://schemas.microsoft.com/office/drawing/2014/main" id="{6E846779-2659-B5D7-CE06-3FD66246E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547903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5" name="Google Shape;2368;p13">
              <a:extLst>
                <a:ext uri="{FF2B5EF4-FFF2-40B4-BE49-F238E27FC236}">
                  <a16:creationId xmlns:a16="http://schemas.microsoft.com/office/drawing/2014/main" id="{AB1EE82E-2314-3358-54BF-7045DEE0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547903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6" name="Google Shape;2369;p13">
              <a:extLst>
                <a:ext uri="{FF2B5EF4-FFF2-40B4-BE49-F238E27FC236}">
                  <a16:creationId xmlns:a16="http://schemas.microsoft.com/office/drawing/2014/main" id="{DF182DFF-01E4-CF32-AFCF-B9A1C30BB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547903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7" name="Google Shape;2370;p13">
              <a:extLst>
                <a:ext uri="{FF2B5EF4-FFF2-40B4-BE49-F238E27FC236}">
                  <a16:creationId xmlns:a16="http://schemas.microsoft.com/office/drawing/2014/main" id="{2D5E14CC-C9BF-A74C-8BE1-94B551ABD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547903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8" name="Google Shape;2371;p13">
              <a:extLst>
                <a:ext uri="{FF2B5EF4-FFF2-40B4-BE49-F238E27FC236}">
                  <a16:creationId xmlns:a16="http://schemas.microsoft.com/office/drawing/2014/main" id="{F331FF32-D2D5-7393-B6D3-51939C92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19" y="494758"/>
              <a:ext cx="5413" cy="1476"/>
            </a:xfrm>
            <a:custGeom>
              <a:avLst/>
              <a:gdLst>
                <a:gd name="T0" fmla="*/ 2147483646 w 33"/>
                <a:gd name="T1" fmla="*/ 2147483646 h 9"/>
                <a:gd name="T2" fmla="*/ 2147483646 w 33"/>
                <a:gd name="T3" fmla="*/ 2147483646 h 9"/>
                <a:gd name="T4" fmla="*/ 2147483646 w 33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9" extrusionOk="0">
                  <a:moveTo>
                    <a:pt x="32" y="1"/>
                  </a:moveTo>
                  <a:cubicBezTo>
                    <a:pt x="21" y="1"/>
                    <a:pt x="10" y="4"/>
                    <a:pt x="1" y="8"/>
                  </a:cubicBezTo>
                  <a:cubicBezTo>
                    <a:pt x="11" y="6"/>
                    <a:pt x="22" y="4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09" name="Google Shape;2372;p13">
              <a:extLst>
                <a:ext uri="{FF2B5EF4-FFF2-40B4-BE49-F238E27FC236}">
                  <a16:creationId xmlns:a16="http://schemas.microsoft.com/office/drawing/2014/main" id="{12C0365B-BDA8-F3E8-B8E2-D526F5A1A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56" y="494758"/>
              <a:ext cx="23128" cy="13614"/>
            </a:xfrm>
            <a:custGeom>
              <a:avLst/>
              <a:gdLst>
                <a:gd name="T0" fmla="*/ 2147483646 w 141"/>
                <a:gd name="T1" fmla="*/ 0 h 83"/>
                <a:gd name="T2" fmla="*/ 2147483646 w 141"/>
                <a:gd name="T3" fmla="*/ 2147483646 h 83"/>
                <a:gd name="T4" fmla="*/ 2147483646 w 141"/>
                <a:gd name="T5" fmla="*/ 2147483646 h 83"/>
                <a:gd name="T6" fmla="*/ 2147483646 w 141"/>
                <a:gd name="T7" fmla="*/ 2147483646 h 83"/>
                <a:gd name="T8" fmla="*/ 2147483646 w 141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83" extrusionOk="0">
                  <a:moveTo>
                    <a:pt x="73" y="0"/>
                  </a:moveTo>
                  <a:cubicBezTo>
                    <a:pt x="31" y="0"/>
                    <a:pt x="1" y="42"/>
                    <a:pt x="12" y="83"/>
                  </a:cubicBezTo>
                  <a:cubicBezTo>
                    <a:pt x="55" y="76"/>
                    <a:pt x="97" y="69"/>
                    <a:pt x="140" y="61"/>
                  </a:cubicBezTo>
                  <a:cubicBezTo>
                    <a:pt x="138" y="26"/>
                    <a:pt x="110" y="1"/>
                    <a:pt x="75" y="1"/>
                  </a:cubicBezTo>
                  <a:cubicBezTo>
                    <a:pt x="74" y="0"/>
                    <a:pt x="74" y="0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0" name="Google Shape;2373;p13">
              <a:extLst>
                <a:ext uri="{FF2B5EF4-FFF2-40B4-BE49-F238E27FC236}">
                  <a16:creationId xmlns:a16="http://schemas.microsoft.com/office/drawing/2014/main" id="{AA84B09D-5F1F-AA2B-8E7A-683E24D6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86" y="494758"/>
              <a:ext cx="29361" cy="19684"/>
            </a:xfrm>
            <a:custGeom>
              <a:avLst/>
              <a:gdLst>
                <a:gd name="T0" fmla="*/ 2147483646 w 179"/>
                <a:gd name="T1" fmla="*/ 2147483646 h 120"/>
                <a:gd name="T2" fmla="*/ 2147483646 w 179"/>
                <a:gd name="T3" fmla="*/ 2147483646 h 120"/>
                <a:gd name="T4" fmla="*/ 2147483646 w 179"/>
                <a:gd name="T5" fmla="*/ 2147483646 h 120"/>
                <a:gd name="T6" fmla="*/ 2147483646 w 179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120" extrusionOk="0">
                  <a:moveTo>
                    <a:pt x="91" y="1"/>
                  </a:moveTo>
                  <a:cubicBezTo>
                    <a:pt x="27" y="1"/>
                    <a:pt x="1" y="83"/>
                    <a:pt x="54" y="120"/>
                  </a:cubicBezTo>
                  <a:cubicBezTo>
                    <a:pt x="82" y="116"/>
                    <a:pt x="110" y="114"/>
                    <a:pt x="138" y="111"/>
                  </a:cubicBezTo>
                  <a:cubicBezTo>
                    <a:pt x="179" y="69"/>
                    <a:pt x="148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1" name="Google Shape;2374;p13">
              <a:extLst>
                <a:ext uri="{FF2B5EF4-FFF2-40B4-BE49-F238E27FC236}">
                  <a16:creationId xmlns:a16="http://schemas.microsoft.com/office/drawing/2014/main" id="{029C5B96-8F00-E23F-BAF4-AE0266A36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494758"/>
              <a:ext cx="25425" cy="21816"/>
            </a:xfrm>
            <a:custGeom>
              <a:avLst/>
              <a:gdLst>
                <a:gd name="T0" fmla="*/ 2147483646 w 155"/>
                <a:gd name="T1" fmla="*/ 0 h 133"/>
                <a:gd name="T2" fmla="*/ 0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2" name="Google Shape;2375;p13">
              <a:extLst>
                <a:ext uri="{FF2B5EF4-FFF2-40B4-BE49-F238E27FC236}">
                  <a16:creationId xmlns:a16="http://schemas.microsoft.com/office/drawing/2014/main" id="{7AA69B46-E19D-9879-6E2C-701D8CC8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494758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3" name="Google Shape;2376;p13">
              <a:extLst>
                <a:ext uri="{FF2B5EF4-FFF2-40B4-BE49-F238E27FC236}">
                  <a16:creationId xmlns:a16="http://schemas.microsoft.com/office/drawing/2014/main" id="{4AC108CD-C295-8239-4FA4-9A83B2AAE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494758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4" name="Google Shape;2377;p13">
              <a:extLst>
                <a:ext uri="{FF2B5EF4-FFF2-40B4-BE49-F238E27FC236}">
                  <a16:creationId xmlns:a16="http://schemas.microsoft.com/office/drawing/2014/main" id="{17870588-86EA-03DF-E528-4CEE4BD1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494758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5" name="Google Shape;2378;p13">
              <a:extLst>
                <a:ext uri="{FF2B5EF4-FFF2-40B4-BE49-F238E27FC236}">
                  <a16:creationId xmlns:a16="http://schemas.microsoft.com/office/drawing/2014/main" id="{811C616D-154C-7C87-6524-412984D1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494758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6" name="Google Shape;2379;p13">
              <a:extLst>
                <a:ext uri="{FF2B5EF4-FFF2-40B4-BE49-F238E27FC236}">
                  <a16:creationId xmlns:a16="http://schemas.microsoft.com/office/drawing/2014/main" id="{014AFFB4-D49E-3053-F5C8-FD11D31C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494758"/>
              <a:ext cx="25425" cy="21816"/>
            </a:xfrm>
            <a:custGeom>
              <a:avLst/>
              <a:gdLst>
                <a:gd name="T0" fmla="*/ 2147483646 w 155"/>
                <a:gd name="T1" fmla="*/ 0 h 133"/>
                <a:gd name="T2" fmla="*/ 2147483646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7" name="Google Shape;2380;p13">
              <a:extLst>
                <a:ext uri="{FF2B5EF4-FFF2-40B4-BE49-F238E27FC236}">
                  <a16:creationId xmlns:a16="http://schemas.microsoft.com/office/drawing/2014/main" id="{517E8EEB-19C2-D883-BDEE-C5F4DA620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494758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8" name="Google Shape;2381;p13">
              <a:extLst>
                <a:ext uri="{FF2B5EF4-FFF2-40B4-BE49-F238E27FC236}">
                  <a16:creationId xmlns:a16="http://schemas.microsoft.com/office/drawing/2014/main" id="{DF8401B0-C87F-3581-1786-C4EB01B70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494758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19" name="Google Shape;2382;p13">
              <a:extLst>
                <a:ext uri="{FF2B5EF4-FFF2-40B4-BE49-F238E27FC236}">
                  <a16:creationId xmlns:a16="http://schemas.microsoft.com/office/drawing/2014/main" id="{D36E6A94-2F1F-B1AA-D923-9E385EFE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494758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0" name="Google Shape;2383;p13">
              <a:extLst>
                <a:ext uri="{FF2B5EF4-FFF2-40B4-BE49-F238E27FC236}">
                  <a16:creationId xmlns:a16="http://schemas.microsoft.com/office/drawing/2014/main" id="{BA96A35C-37F0-B110-139C-580FCAAA0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494758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1" name="Google Shape;2384;p13">
              <a:extLst>
                <a:ext uri="{FF2B5EF4-FFF2-40B4-BE49-F238E27FC236}">
                  <a16:creationId xmlns:a16="http://schemas.microsoft.com/office/drawing/2014/main" id="{4D2639CC-CF95-E8EA-74B9-D7AD5E4CF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494758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2" name="Google Shape;2385;p13">
              <a:extLst>
                <a:ext uri="{FF2B5EF4-FFF2-40B4-BE49-F238E27FC236}">
                  <a16:creationId xmlns:a16="http://schemas.microsoft.com/office/drawing/2014/main" id="{1D6CEDF9-97C4-8D9E-728F-F04D298B6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494758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3" name="Google Shape;2386;p13">
              <a:extLst>
                <a:ext uri="{FF2B5EF4-FFF2-40B4-BE49-F238E27FC236}">
                  <a16:creationId xmlns:a16="http://schemas.microsoft.com/office/drawing/2014/main" id="{D7904900-3DEC-57AA-D366-DB42E62A1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494758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4" name="Google Shape;2387;p13">
              <a:extLst>
                <a:ext uri="{FF2B5EF4-FFF2-40B4-BE49-F238E27FC236}">
                  <a16:creationId xmlns:a16="http://schemas.microsoft.com/office/drawing/2014/main" id="{28D229DF-3F56-DCCF-3A72-49D48EB7D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81" y="441612"/>
              <a:ext cx="24440" cy="17387"/>
            </a:xfrm>
            <a:custGeom>
              <a:avLst/>
              <a:gdLst>
                <a:gd name="T0" fmla="*/ 2147483646 w 149"/>
                <a:gd name="T1" fmla="*/ 0 h 106"/>
                <a:gd name="T2" fmla="*/ 2147483646 w 149"/>
                <a:gd name="T3" fmla="*/ 2147483646 h 106"/>
                <a:gd name="T4" fmla="*/ 2147483646 w 149"/>
                <a:gd name="T5" fmla="*/ 2147483646 h 106"/>
                <a:gd name="T6" fmla="*/ 2147483646 w 149"/>
                <a:gd name="T7" fmla="*/ 0 h 106"/>
                <a:gd name="T8" fmla="*/ 2147483646 w 14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6" extrusionOk="0">
                  <a:moveTo>
                    <a:pt x="84" y="0"/>
                  </a:moveTo>
                  <a:cubicBezTo>
                    <a:pt x="30" y="0"/>
                    <a:pt x="0" y="63"/>
                    <a:pt x="34" y="105"/>
                  </a:cubicBezTo>
                  <a:cubicBezTo>
                    <a:pt x="72" y="88"/>
                    <a:pt x="110" y="69"/>
                    <a:pt x="148" y="51"/>
                  </a:cubicBezTo>
                  <a:cubicBezTo>
                    <a:pt x="142" y="21"/>
                    <a:pt x="116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5" name="Google Shape;2388;p13">
              <a:extLst>
                <a:ext uri="{FF2B5EF4-FFF2-40B4-BE49-F238E27FC236}">
                  <a16:creationId xmlns:a16="http://schemas.microsoft.com/office/drawing/2014/main" id="{EA0DEB39-7155-0FC5-343E-08E99976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2147483646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6" name="Google Shape;2389;p13">
              <a:extLst>
                <a:ext uri="{FF2B5EF4-FFF2-40B4-BE49-F238E27FC236}">
                  <a16:creationId xmlns:a16="http://schemas.microsoft.com/office/drawing/2014/main" id="{E2DFFEF9-9747-D1FB-D714-B923C077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2147483646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7" name="Google Shape;2390;p13">
              <a:extLst>
                <a:ext uri="{FF2B5EF4-FFF2-40B4-BE49-F238E27FC236}">
                  <a16:creationId xmlns:a16="http://schemas.microsoft.com/office/drawing/2014/main" id="{6767F2A2-EE9E-C039-B5D9-B558B4C78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2147483646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8" name="Google Shape;2391;p13">
              <a:extLst>
                <a:ext uri="{FF2B5EF4-FFF2-40B4-BE49-F238E27FC236}">
                  <a16:creationId xmlns:a16="http://schemas.microsoft.com/office/drawing/2014/main" id="{9775A128-E0A5-97FF-7C26-50F13FCB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2147483646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29" name="Google Shape;2392;p13">
              <a:extLst>
                <a:ext uri="{FF2B5EF4-FFF2-40B4-BE49-F238E27FC236}">
                  <a16:creationId xmlns:a16="http://schemas.microsoft.com/office/drawing/2014/main" id="{AA9FFC9C-E0B2-77BD-109C-851B3E1D3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441612"/>
              <a:ext cx="25425" cy="21488"/>
            </a:xfrm>
            <a:custGeom>
              <a:avLst/>
              <a:gdLst>
                <a:gd name="T0" fmla="*/ 2147483646 w 155"/>
                <a:gd name="T1" fmla="*/ 0 h 131"/>
                <a:gd name="T2" fmla="*/ 0 w 155"/>
                <a:gd name="T3" fmla="*/ 2147483646 h 131"/>
                <a:gd name="T4" fmla="*/ 2147483646 w 155"/>
                <a:gd name="T5" fmla="*/ 2147483646 h 131"/>
                <a:gd name="T6" fmla="*/ 2147483646 w 155"/>
                <a:gd name="T7" fmla="*/ 2147483646 h 131"/>
                <a:gd name="T8" fmla="*/ 2147483646 w 155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1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0" name="Google Shape;2393;p13">
              <a:extLst>
                <a:ext uri="{FF2B5EF4-FFF2-40B4-BE49-F238E27FC236}">
                  <a16:creationId xmlns:a16="http://schemas.microsoft.com/office/drawing/2014/main" id="{D8D551B3-BA50-DBE5-F47D-99C03C2E2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441612"/>
              <a:ext cx="21652" cy="21488"/>
            </a:xfrm>
            <a:custGeom>
              <a:avLst/>
              <a:gdLst>
                <a:gd name="T0" fmla="*/ 2147483646 w 132"/>
                <a:gd name="T1" fmla="*/ 0 h 131"/>
                <a:gd name="T2" fmla="*/ 0 w 132"/>
                <a:gd name="T3" fmla="*/ 2147483646 h 131"/>
                <a:gd name="T4" fmla="*/ 2147483646 w 132"/>
                <a:gd name="T5" fmla="*/ 2147483646 h 131"/>
                <a:gd name="T6" fmla="*/ 2147483646 w 132"/>
                <a:gd name="T7" fmla="*/ 2147483646 h 131"/>
                <a:gd name="T8" fmla="*/ 2147483646 w 13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1" extrusionOk="0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1" name="Google Shape;2394;p13">
              <a:extLst>
                <a:ext uri="{FF2B5EF4-FFF2-40B4-BE49-F238E27FC236}">
                  <a16:creationId xmlns:a16="http://schemas.microsoft.com/office/drawing/2014/main" id="{2EB8C98C-B108-A32F-B2DE-E82F880DA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0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2" name="Google Shape;2395;p13">
              <a:extLst>
                <a:ext uri="{FF2B5EF4-FFF2-40B4-BE49-F238E27FC236}">
                  <a16:creationId xmlns:a16="http://schemas.microsoft.com/office/drawing/2014/main" id="{3F055C69-7A37-5D39-69A5-DC63F1487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441612"/>
              <a:ext cx="21652" cy="21488"/>
            </a:xfrm>
            <a:custGeom>
              <a:avLst/>
              <a:gdLst>
                <a:gd name="T0" fmla="*/ 2147483646 w 132"/>
                <a:gd name="T1" fmla="*/ 0 h 131"/>
                <a:gd name="T2" fmla="*/ 0 w 132"/>
                <a:gd name="T3" fmla="*/ 2147483646 h 131"/>
                <a:gd name="T4" fmla="*/ 2147483646 w 132"/>
                <a:gd name="T5" fmla="*/ 2147483646 h 131"/>
                <a:gd name="T6" fmla="*/ 2147483646 w 132"/>
                <a:gd name="T7" fmla="*/ 2147483646 h 131"/>
                <a:gd name="T8" fmla="*/ 2147483646 w 13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1" extrusionOk="0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3" name="Google Shape;2396;p13">
              <a:extLst>
                <a:ext uri="{FF2B5EF4-FFF2-40B4-BE49-F238E27FC236}">
                  <a16:creationId xmlns:a16="http://schemas.microsoft.com/office/drawing/2014/main" id="{53EAE91F-29FC-F3BF-8CF5-5A9257C0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0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4" name="Google Shape;2397;p13">
              <a:extLst>
                <a:ext uri="{FF2B5EF4-FFF2-40B4-BE49-F238E27FC236}">
                  <a16:creationId xmlns:a16="http://schemas.microsoft.com/office/drawing/2014/main" id="{B4F9BEF6-168B-2EBB-8D71-63CE8AB8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441612"/>
              <a:ext cx="25425" cy="21488"/>
            </a:xfrm>
            <a:custGeom>
              <a:avLst/>
              <a:gdLst>
                <a:gd name="T0" fmla="*/ 2147483646 w 155"/>
                <a:gd name="T1" fmla="*/ 0 h 131"/>
                <a:gd name="T2" fmla="*/ 2147483646 w 155"/>
                <a:gd name="T3" fmla="*/ 2147483646 h 131"/>
                <a:gd name="T4" fmla="*/ 2147483646 w 155"/>
                <a:gd name="T5" fmla="*/ 2147483646 h 131"/>
                <a:gd name="T6" fmla="*/ 2147483646 w 155"/>
                <a:gd name="T7" fmla="*/ 2147483646 h 131"/>
                <a:gd name="T8" fmla="*/ 2147483646 w 155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5" name="Google Shape;2398;p13">
              <a:extLst>
                <a:ext uri="{FF2B5EF4-FFF2-40B4-BE49-F238E27FC236}">
                  <a16:creationId xmlns:a16="http://schemas.microsoft.com/office/drawing/2014/main" id="{D132D317-DA4C-5BC5-4BDC-DC0434D2E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441612"/>
              <a:ext cx="21816" cy="21488"/>
            </a:xfrm>
            <a:custGeom>
              <a:avLst/>
              <a:gdLst>
                <a:gd name="T0" fmla="*/ 2147483646 w 133"/>
                <a:gd name="T1" fmla="*/ 0 h 131"/>
                <a:gd name="T2" fmla="*/ 2147483646 w 133"/>
                <a:gd name="T3" fmla="*/ 2147483646 h 131"/>
                <a:gd name="T4" fmla="*/ 2147483646 w 133"/>
                <a:gd name="T5" fmla="*/ 2147483646 h 131"/>
                <a:gd name="T6" fmla="*/ 2147483646 w 133"/>
                <a:gd name="T7" fmla="*/ 2147483646 h 131"/>
                <a:gd name="T8" fmla="*/ 2147483646 w 133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6" name="Google Shape;2399;p13">
              <a:extLst>
                <a:ext uri="{FF2B5EF4-FFF2-40B4-BE49-F238E27FC236}">
                  <a16:creationId xmlns:a16="http://schemas.microsoft.com/office/drawing/2014/main" id="{E76780A3-1428-A396-1F9B-82152495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2147483646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7" name="Google Shape;2400;p13">
              <a:extLst>
                <a:ext uri="{FF2B5EF4-FFF2-40B4-BE49-F238E27FC236}">
                  <a16:creationId xmlns:a16="http://schemas.microsoft.com/office/drawing/2014/main" id="{C8DC8BD1-E337-A922-FA8B-2FF681C7B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2147483646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8" name="Google Shape;2401;p13">
              <a:extLst>
                <a:ext uri="{FF2B5EF4-FFF2-40B4-BE49-F238E27FC236}">
                  <a16:creationId xmlns:a16="http://schemas.microsoft.com/office/drawing/2014/main" id="{AE5587EF-A664-BB88-60EB-E8ED9E93D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441612"/>
              <a:ext cx="21816" cy="21488"/>
            </a:xfrm>
            <a:custGeom>
              <a:avLst/>
              <a:gdLst>
                <a:gd name="T0" fmla="*/ 2147483646 w 133"/>
                <a:gd name="T1" fmla="*/ 0 h 131"/>
                <a:gd name="T2" fmla="*/ 2147483646 w 133"/>
                <a:gd name="T3" fmla="*/ 2147483646 h 131"/>
                <a:gd name="T4" fmla="*/ 2147483646 w 133"/>
                <a:gd name="T5" fmla="*/ 2147483646 h 131"/>
                <a:gd name="T6" fmla="*/ 2147483646 w 133"/>
                <a:gd name="T7" fmla="*/ 2147483646 h 131"/>
                <a:gd name="T8" fmla="*/ 2147483646 w 133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39" name="Google Shape;2402;p13">
              <a:extLst>
                <a:ext uri="{FF2B5EF4-FFF2-40B4-BE49-F238E27FC236}">
                  <a16:creationId xmlns:a16="http://schemas.microsoft.com/office/drawing/2014/main" id="{75F5E183-D7CC-491E-F6B1-94003251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0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0" name="Google Shape;2403;p13">
              <a:extLst>
                <a:ext uri="{FF2B5EF4-FFF2-40B4-BE49-F238E27FC236}">
                  <a16:creationId xmlns:a16="http://schemas.microsoft.com/office/drawing/2014/main" id="{2F8A2F24-3B32-B243-B612-9E7096A4F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441612"/>
              <a:ext cx="25261" cy="21488"/>
            </a:xfrm>
            <a:custGeom>
              <a:avLst/>
              <a:gdLst>
                <a:gd name="T0" fmla="*/ 2147483646 w 154"/>
                <a:gd name="T1" fmla="*/ 0 h 131"/>
                <a:gd name="T2" fmla="*/ 0 w 154"/>
                <a:gd name="T3" fmla="*/ 2147483646 h 131"/>
                <a:gd name="T4" fmla="*/ 2147483646 w 154"/>
                <a:gd name="T5" fmla="*/ 2147483646 h 131"/>
                <a:gd name="T6" fmla="*/ 2147483646 w 154"/>
                <a:gd name="T7" fmla="*/ 2147483646 h 131"/>
                <a:gd name="T8" fmla="*/ 2147483646 w 15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1" name="Google Shape;2404;p13">
              <a:extLst>
                <a:ext uri="{FF2B5EF4-FFF2-40B4-BE49-F238E27FC236}">
                  <a16:creationId xmlns:a16="http://schemas.microsoft.com/office/drawing/2014/main" id="{19AAB051-3281-DF04-6E11-F345EE27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441612"/>
              <a:ext cx="21652" cy="21488"/>
            </a:xfrm>
            <a:custGeom>
              <a:avLst/>
              <a:gdLst>
                <a:gd name="T0" fmla="*/ 2147483646 w 132"/>
                <a:gd name="T1" fmla="*/ 0 h 131"/>
                <a:gd name="T2" fmla="*/ 0 w 132"/>
                <a:gd name="T3" fmla="*/ 2147483646 h 131"/>
                <a:gd name="T4" fmla="*/ 2147483646 w 132"/>
                <a:gd name="T5" fmla="*/ 2147483646 h 131"/>
                <a:gd name="T6" fmla="*/ 2147483646 w 132"/>
                <a:gd name="T7" fmla="*/ 2147483646 h 131"/>
                <a:gd name="T8" fmla="*/ 2147483646 w 13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1" extrusionOk="0">
                  <a:moveTo>
                    <a:pt x="67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2" name="Google Shape;2405;p13">
              <a:extLst>
                <a:ext uri="{FF2B5EF4-FFF2-40B4-BE49-F238E27FC236}">
                  <a16:creationId xmlns:a16="http://schemas.microsoft.com/office/drawing/2014/main" id="{F315A09E-D22B-5BD0-D398-275DC81FD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388302"/>
              <a:ext cx="15911" cy="12302"/>
            </a:xfrm>
            <a:custGeom>
              <a:avLst/>
              <a:gdLst>
                <a:gd name="T0" fmla="*/ 2147483646 w 97"/>
                <a:gd name="T1" fmla="*/ 0 h 75"/>
                <a:gd name="T2" fmla="*/ 0 w 97"/>
                <a:gd name="T3" fmla="*/ 2147483646 h 75"/>
                <a:gd name="T4" fmla="*/ 2147483646 w 97"/>
                <a:gd name="T5" fmla="*/ 2147483646 h 75"/>
                <a:gd name="T6" fmla="*/ 2147483646 w 97"/>
                <a:gd name="T7" fmla="*/ 2147483646 h 75"/>
                <a:gd name="T8" fmla="*/ 2147483646 w 9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75" extrusionOk="0">
                  <a:moveTo>
                    <a:pt x="65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69"/>
                    <a:pt x="0" y="72"/>
                    <a:pt x="1" y="75"/>
                  </a:cubicBezTo>
                  <a:cubicBezTo>
                    <a:pt x="33" y="53"/>
                    <a:pt x="65" y="32"/>
                    <a:pt x="97" y="8"/>
                  </a:cubicBezTo>
                  <a:cubicBezTo>
                    <a:pt x="87" y="4"/>
                    <a:pt x="77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3" name="Google Shape;2406;p13">
              <a:extLst>
                <a:ext uri="{FF2B5EF4-FFF2-40B4-BE49-F238E27FC236}">
                  <a16:creationId xmlns:a16="http://schemas.microsoft.com/office/drawing/2014/main" id="{343CE55F-1D94-C863-FA7D-976D5CB0D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4" name="Google Shape;2407;p13">
              <a:extLst>
                <a:ext uri="{FF2B5EF4-FFF2-40B4-BE49-F238E27FC236}">
                  <a16:creationId xmlns:a16="http://schemas.microsoft.com/office/drawing/2014/main" id="{22F173EF-0751-7E10-BAA6-94FFC374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388302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5" name="Google Shape;2408;p13">
              <a:extLst>
                <a:ext uri="{FF2B5EF4-FFF2-40B4-BE49-F238E27FC236}">
                  <a16:creationId xmlns:a16="http://schemas.microsoft.com/office/drawing/2014/main" id="{B4EB1179-F37B-E63B-D0CA-520AA53C3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4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6" name="Google Shape;2409;p13">
              <a:extLst>
                <a:ext uri="{FF2B5EF4-FFF2-40B4-BE49-F238E27FC236}">
                  <a16:creationId xmlns:a16="http://schemas.microsoft.com/office/drawing/2014/main" id="{E1111B16-DD89-DAE0-0469-DE8B0280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7" name="Google Shape;2410;p13">
              <a:extLst>
                <a:ext uri="{FF2B5EF4-FFF2-40B4-BE49-F238E27FC236}">
                  <a16:creationId xmlns:a16="http://schemas.microsoft.com/office/drawing/2014/main" id="{6BB62937-B935-9B5D-4F66-4B3114D4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8" name="Google Shape;2411;p13">
              <a:extLst>
                <a:ext uri="{FF2B5EF4-FFF2-40B4-BE49-F238E27FC236}">
                  <a16:creationId xmlns:a16="http://schemas.microsoft.com/office/drawing/2014/main" id="{FE6C9536-19D2-4397-06C8-2FAA64A83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49" name="Google Shape;2412;p13">
              <a:extLst>
                <a:ext uri="{FF2B5EF4-FFF2-40B4-BE49-F238E27FC236}">
                  <a16:creationId xmlns:a16="http://schemas.microsoft.com/office/drawing/2014/main" id="{04CD1126-91D0-3E6B-5127-E5B6369E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388302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19"/>
                  </a:cubicBezTo>
                  <a:cubicBezTo>
                    <a:pt x="100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0" name="Google Shape;2413;p13">
              <a:extLst>
                <a:ext uri="{FF2B5EF4-FFF2-40B4-BE49-F238E27FC236}">
                  <a16:creationId xmlns:a16="http://schemas.microsoft.com/office/drawing/2014/main" id="{CEDD8654-F5B9-4F83-DE09-2A8BA53A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388302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1" name="Google Shape;2414;p13">
              <a:extLst>
                <a:ext uri="{FF2B5EF4-FFF2-40B4-BE49-F238E27FC236}">
                  <a16:creationId xmlns:a16="http://schemas.microsoft.com/office/drawing/2014/main" id="{9D7898B4-EDD1-0BEB-AD83-906FD9426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2" name="Google Shape;2415;p13">
              <a:extLst>
                <a:ext uri="{FF2B5EF4-FFF2-40B4-BE49-F238E27FC236}">
                  <a16:creationId xmlns:a16="http://schemas.microsoft.com/office/drawing/2014/main" id="{18702FE5-2186-A241-6522-991A9587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388302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02" y="132"/>
                    <a:pt x="132" y="103"/>
                    <a:pt x="132" y="67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3" name="Google Shape;2416;p13">
              <a:extLst>
                <a:ext uri="{FF2B5EF4-FFF2-40B4-BE49-F238E27FC236}">
                  <a16:creationId xmlns:a16="http://schemas.microsoft.com/office/drawing/2014/main" id="{E2B34FB2-777B-BED9-AB29-ED3BB809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4" name="Google Shape;2417;p13">
              <a:extLst>
                <a:ext uri="{FF2B5EF4-FFF2-40B4-BE49-F238E27FC236}">
                  <a16:creationId xmlns:a16="http://schemas.microsoft.com/office/drawing/2014/main" id="{AC8A5651-2775-434F-6111-67A7CA0B6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388302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5" name="Google Shape;2418;p13">
              <a:extLst>
                <a:ext uri="{FF2B5EF4-FFF2-40B4-BE49-F238E27FC236}">
                  <a16:creationId xmlns:a16="http://schemas.microsoft.com/office/drawing/2014/main" id="{4FBDE1C3-A8AF-3FE1-3398-6D3EB8D0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388302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6" name="Google Shape;2419;p13">
              <a:extLst>
                <a:ext uri="{FF2B5EF4-FFF2-40B4-BE49-F238E27FC236}">
                  <a16:creationId xmlns:a16="http://schemas.microsoft.com/office/drawing/2014/main" id="{88AE4EDD-802C-0FFE-4ECE-E7DBC231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8" y="1"/>
                  </a:moveTo>
                  <a:cubicBezTo>
                    <a:pt x="34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100" y="6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7" name="Google Shape;2420;p13">
              <a:extLst>
                <a:ext uri="{FF2B5EF4-FFF2-40B4-BE49-F238E27FC236}">
                  <a16:creationId xmlns:a16="http://schemas.microsoft.com/office/drawing/2014/main" id="{17DD48B3-C578-526D-F6D0-D43C635E4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8" name="Google Shape;2421;p13">
              <a:extLst>
                <a:ext uri="{FF2B5EF4-FFF2-40B4-BE49-F238E27FC236}">
                  <a16:creationId xmlns:a16="http://schemas.microsoft.com/office/drawing/2014/main" id="{10152CBB-35E9-095D-C80A-64B4E215C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388302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59" name="Google Shape;2422;p13">
              <a:extLst>
                <a:ext uri="{FF2B5EF4-FFF2-40B4-BE49-F238E27FC236}">
                  <a16:creationId xmlns:a16="http://schemas.microsoft.com/office/drawing/2014/main" id="{2521499D-2E23-156C-A2F2-47FC8D5E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0" name="Google Shape;2423;p13">
              <a:extLst>
                <a:ext uri="{FF2B5EF4-FFF2-40B4-BE49-F238E27FC236}">
                  <a16:creationId xmlns:a16="http://schemas.microsoft.com/office/drawing/2014/main" id="{AF0E9708-BF10-A0F4-CCC2-5B87732A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388302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1" name="Google Shape;2424;p13">
              <a:extLst>
                <a:ext uri="{FF2B5EF4-FFF2-40B4-BE49-F238E27FC236}">
                  <a16:creationId xmlns:a16="http://schemas.microsoft.com/office/drawing/2014/main" id="{CC9D6AF6-9CAC-B2B5-96EC-E8C5040D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388302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2" name="Google Shape;2425;p13">
              <a:extLst>
                <a:ext uri="{FF2B5EF4-FFF2-40B4-BE49-F238E27FC236}">
                  <a16:creationId xmlns:a16="http://schemas.microsoft.com/office/drawing/2014/main" id="{A40DFCC5-357C-6FDE-86DB-3BB9CF01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33" y="335156"/>
              <a:ext cx="25425" cy="20668"/>
            </a:xfrm>
            <a:custGeom>
              <a:avLst/>
              <a:gdLst>
                <a:gd name="T0" fmla="*/ 2147483646 w 155"/>
                <a:gd name="T1" fmla="*/ 0 h 126"/>
                <a:gd name="T2" fmla="*/ 2147483646 w 155"/>
                <a:gd name="T3" fmla="*/ 2147483646 h 126"/>
                <a:gd name="T4" fmla="*/ 2147483646 w 155"/>
                <a:gd name="T5" fmla="*/ 2147483646 h 126"/>
                <a:gd name="T6" fmla="*/ 2147483646 w 155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" h="126" extrusionOk="0">
                  <a:moveTo>
                    <a:pt x="93" y="0"/>
                  </a:moveTo>
                  <a:cubicBezTo>
                    <a:pt x="22" y="0"/>
                    <a:pt x="0" y="97"/>
                    <a:pt x="66" y="125"/>
                  </a:cubicBezTo>
                  <a:cubicBezTo>
                    <a:pt x="96" y="100"/>
                    <a:pt x="125" y="74"/>
                    <a:pt x="154" y="47"/>
                  </a:cubicBezTo>
                  <a:cubicBezTo>
                    <a:pt x="147" y="19"/>
                    <a:pt x="122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3" name="Google Shape;2426;p13">
              <a:extLst>
                <a:ext uri="{FF2B5EF4-FFF2-40B4-BE49-F238E27FC236}">
                  <a16:creationId xmlns:a16="http://schemas.microsoft.com/office/drawing/2014/main" id="{53B12EA9-8126-5071-B6BC-0BD0F5D1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4" name="Google Shape;2427;p13">
              <a:extLst>
                <a:ext uri="{FF2B5EF4-FFF2-40B4-BE49-F238E27FC236}">
                  <a16:creationId xmlns:a16="http://schemas.microsoft.com/office/drawing/2014/main" id="{A2793912-C5DB-C034-6370-D672E6187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5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3"/>
                  </a:cubicBezTo>
                  <a:cubicBezTo>
                    <a:pt x="124" y="133"/>
                    <a:pt x="153" y="62"/>
                    <a:pt x="111" y="20"/>
                  </a:cubicBezTo>
                  <a:cubicBezTo>
                    <a:pt x="98" y="7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5" name="Google Shape;2428;p13">
              <a:extLst>
                <a:ext uri="{FF2B5EF4-FFF2-40B4-BE49-F238E27FC236}">
                  <a16:creationId xmlns:a16="http://schemas.microsoft.com/office/drawing/2014/main" id="{7BF21A36-47A3-D7F9-775A-2E5A19550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335156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3" y="101"/>
                    <a:pt x="133" y="65"/>
                  </a:cubicBezTo>
                  <a:cubicBezTo>
                    <a:pt x="133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6" name="Google Shape;2429;p13">
              <a:extLst>
                <a:ext uri="{FF2B5EF4-FFF2-40B4-BE49-F238E27FC236}">
                  <a16:creationId xmlns:a16="http://schemas.microsoft.com/office/drawing/2014/main" id="{EC03D318-6193-4F78-F557-0F59EC09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7" name="Google Shape;2430;p13">
              <a:extLst>
                <a:ext uri="{FF2B5EF4-FFF2-40B4-BE49-F238E27FC236}">
                  <a16:creationId xmlns:a16="http://schemas.microsoft.com/office/drawing/2014/main" id="{90A10482-7759-58CD-BD0F-5368F44DD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8" name="Google Shape;2431;p13">
              <a:extLst>
                <a:ext uri="{FF2B5EF4-FFF2-40B4-BE49-F238E27FC236}">
                  <a16:creationId xmlns:a16="http://schemas.microsoft.com/office/drawing/2014/main" id="{819B3214-893D-CA56-F7FA-DB245DF07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69" name="Google Shape;2432;p13">
              <a:extLst>
                <a:ext uri="{FF2B5EF4-FFF2-40B4-BE49-F238E27FC236}">
                  <a16:creationId xmlns:a16="http://schemas.microsoft.com/office/drawing/2014/main" id="{0EA5DB2B-DC83-8DA0-9C52-CB21A535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0" name="Google Shape;2433;p13">
              <a:extLst>
                <a:ext uri="{FF2B5EF4-FFF2-40B4-BE49-F238E27FC236}">
                  <a16:creationId xmlns:a16="http://schemas.microsoft.com/office/drawing/2014/main" id="{49D2086C-6527-5202-F778-D288B5E40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334992"/>
              <a:ext cx="25425" cy="21816"/>
            </a:xfrm>
            <a:custGeom>
              <a:avLst/>
              <a:gdLst>
                <a:gd name="T0" fmla="*/ 2147483646 w 155"/>
                <a:gd name="T1" fmla="*/ 2147483646 h 133"/>
                <a:gd name="T2" fmla="*/ 0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2"/>
                    <a:pt x="67" y="133"/>
                  </a:cubicBezTo>
                  <a:cubicBezTo>
                    <a:pt x="125" y="133"/>
                    <a:pt x="155" y="62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1" name="Google Shape;2434;p13">
              <a:extLst>
                <a:ext uri="{FF2B5EF4-FFF2-40B4-BE49-F238E27FC236}">
                  <a16:creationId xmlns:a16="http://schemas.microsoft.com/office/drawing/2014/main" id="{DD4C86FD-BF0C-67ED-68B7-8E0052A3C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335156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2"/>
                    <a:pt x="66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2" name="Google Shape;2435;p13">
              <a:extLst>
                <a:ext uri="{FF2B5EF4-FFF2-40B4-BE49-F238E27FC236}">
                  <a16:creationId xmlns:a16="http://schemas.microsoft.com/office/drawing/2014/main" id="{4E0D4108-5BC1-BB87-F343-87EFD8C2F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3" name="Google Shape;2436;p13">
              <a:extLst>
                <a:ext uri="{FF2B5EF4-FFF2-40B4-BE49-F238E27FC236}">
                  <a16:creationId xmlns:a16="http://schemas.microsoft.com/office/drawing/2014/main" id="{0EF0E36D-2776-C88B-71C0-7D7E648F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335156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2"/>
                    <a:pt x="66" y="132"/>
                  </a:cubicBezTo>
                  <a:cubicBezTo>
                    <a:pt x="102" y="132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4" name="Google Shape;2437;p13">
              <a:extLst>
                <a:ext uri="{FF2B5EF4-FFF2-40B4-BE49-F238E27FC236}">
                  <a16:creationId xmlns:a16="http://schemas.microsoft.com/office/drawing/2014/main" id="{F8D55BCB-0E34-C38A-EC78-129E4294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3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5" name="Google Shape;2438;p13">
              <a:extLst>
                <a:ext uri="{FF2B5EF4-FFF2-40B4-BE49-F238E27FC236}">
                  <a16:creationId xmlns:a16="http://schemas.microsoft.com/office/drawing/2014/main" id="{61E450E9-AD13-D667-7044-BA0E1798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334992"/>
              <a:ext cx="25425" cy="21816"/>
            </a:xfrm>
            <a:custGeom>
              <a:avLst/>
              <a:gdLst>
                <a:gd name="T0" fmla="*/ 2147483646 w 155"/>
                <a:gd name="T1" fmla="*/ 2147483646 h 133"/>
                <a:gd name="T2" fmla="*/ 2147483646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6" name="Google Shape;2439;p13">
              <a:extLst>
                <a:ext uri="{FF2B5EF4-FFF2-40B4-BE49-F238E27FC236}">
                  <a16:creationId xmlns:a16="http://schemas.microsoft.com/office/drawing/2014/main" id="{CA243630-C90B-CADE-E426-1A3454771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335156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7" name="Google Shape;2440;p13">
              <a:extLst>
                <a:ext uri="{FF2B5EF4-FFF2-40B4-BE49-F238E27FC236}">
                  <a16:creationId xmlns:a16="http://schemas.microsoft.com/office/drawing/2014/main" id="{AD741B8E-20BB-7ACA-4E8E-529088BB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8" name="Google Shape;2441;p13">
              <a:extLst>
                <a:ext uri="{FF2B5EF4-FFF2-40B4-BE49-F238E27FC236}">
                  <a16:creationId xmlns:a16="http://schemas.microsoft.com/office/drawing/2014/main" id="{7BFD3A61-5858-C3F8-5F91-F10D5CD0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79" name="Google Shape;2442;p13">
              <a:extLst>
                <a:ext uri="{FF2B5EF4-FFF2-40B4-BE49-F238E27FC236}">
                  <a16:creationId xmlns:a16="http://schemas.microsoft.com/office/drawing/2014/main" id="{BC91C4ED-B125-BD83-D02C-94FCE1FA6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335156"/>
              <a:ext cx="21816" cy="21652"/>
            </a:xfrm>
            <a:custGeom>
              <a:avLst/>
              <a:gdLst>
                <a:gd name="T0" fmla="*/ 2147483646 w 133"/>
                <a:gd name="T1" fmla="*/ 0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0" name="Google Shape;2443;p13">
              <a:extLst>
                <a:ext uri="{FF2B5EF4-FFF2-40B4-BE49-F238E27FC236}">
                  <a16:creationId xmlns:a16="http://schemas.microsoft.com/office/drawing/2014/main" id="{3110C5DE-C30F-9EC0-4AD6-B118FC406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1" name="Google Shape;2444;p13">
              <a:extLst>
                <a:ext uri="{FF2B5EF4-FFF2-40B4-BE49-F238E27FC236}">
                  <a16:creationId xmlns:a16="http://schemas.microsoft.com/office/drawing/2014/main" id="{727EA1D5-BF46-A02A-A56B-041CE671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334992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2" name="Google Shape;2445;p13">
              <a:extLst>
                <a:ext uri="{FF2B5EF4-FFF2-40B4-BE49-F238E27FC236}">
                  <a16:creationId xmlns:a16="http://schemas.microsoft.com/office/drawing/2014/main" id="{E6CB64A2-CE81-8B27-87CB-428FF721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335156"/>
              <a:ext cx="21652" cy="21652"/>
            </a:xfrm>
            <a:custGeom>
              <a:avLst/>
              <a:gdLst>
                <a:gd name="T0" fmla="*/ 2147483646 w 132"/>
                <a:gd name="T1" fmla="*/ 0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3" name="Google Shape;2446;p13">
              <a:extLst>
                <a:ext uri="{FF2B5EF4-FFF2-40B4-BE49-F238E27FC236}">
                  <a16:creationId xmlns:a16="http://schemas.microsoft.com/office/drawing/2014/main" id="{B0ED8349-B5E2-7500-2D39-408C63E0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43" y="282010"/>
              <a:ext cx="24933" cy="21160"/>
            </a:xfrm>
            <a:custGeom>
              <a:avLst/>
              <a:gdLst>
                <a:gd name="T0" fmla="*/ 2147483646 w 152"/>
                <a:gd name="T1" fmla="*/ 0 h 129"/>
                <a:gd name="T2" fmla="*/ 2147483646 w 152"/>
                <a:gd name="T3" fmla="*/ 2147483646 h 129"/>
                <a:gd name="T4" fmla="*/ 2147483646 w 152"/>
                <a:gd name="T5" fmla="*/ 2147483646 h 129"/>
                <a:gd name="T6" fmla="*/ 2147483646 w 152"/>
                <a:gd name="T7" fmla="*/ 0 h 129"/>
                <a:gd name="T8" fmla="*/ 2147483646 w 152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29" extrusionOk="0">
                  <a:moveTo>
                    <a:pt x="90" y="0"/>
                  </a:moveTo>
                  <a:cubicBezTo>
                    <a:pt x="15" y="0"/>
                    <a:pt x="1" y="108"/>
                    <a:pt x="75" y="128"/>
                  </a:cubicBezTo>
                  <a:cubicBezTo>
                    <a:pt x="101" y="99"/>
                    <a:pt x="127" y="69"/>
                    <a:pt x="151" y="40"/>
                  </a:cubicBezTo>
                  <a:cubicBezTo>
                    <a:pt x="141" y="15"/>
                    <a:pt x="118" y="0"/>
                    <a:pt x="92" y="0"/>
                  </a:cubicBezTo>
                  <a:cubicBezTo>
                    <a:pt x="91" y="0"/>
                    <a:pt x="91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4" name="Google Shape;2447;p13">
              <a:extLst>
                <a:ext uri="{FF2B5EF4-FFF2-40B4-BE49-F238E27FC236}">
                  <a16:creationId xmlns:a16="http://schemas.microsoft.com/office/drawing/2014/main" id="{AC5924F0-A8F7-8223-A1A3-5D9C9D116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98" y="281846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5" name="Google Shape;2448;p13">
              <a:extLst>
                <a:ext uri="{FF2B5EF4-FFF2-40B4-BE49-F238E27FC236}">
                  <a16:creationId xmlns:a16="http://schemas.microsoft.com/office/drawing/2014/main" id="{D426D6B1-4835-BF17-016F-B9CF07932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6" name="Google Shape;2449;p13">
              <a:extLst>
                <a:ext uri="{FF2B5EF4-FFF2-40B4-BE49-F238E27FC236}">
                  <a16:creationId xmlns:a16="http://schemas.microsoft.com/office/drawing/2014/main" id="{DD6F78FD-A002-EE73-570F-60DFC36B9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5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7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7" name="Google Shape;2450;p13">
              <a:extLst>
                <a:ext uri="{FF2B5EF4-FFF2-40B4-BE49-F238E27FC236}">
                  <a16:creationId xmlns:a16="http://schemas.microsoft.com/office/drawing/2014/main" id="{202B8130-5B21-2017-8E98-5471BCFA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281846"/>
              <a:ext cx="25589" cy="21652"/>
            </a:xfrm>
            <a:custGeom>
              <a:avLst/>
              <a:gdLst>
                <a:gd name="T0" fmla="*/ 2147483646 w 156"/>
                <a:gd name="T1" fmla="*/ 2147483646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8" name="Google Shape;2451;p13">
              <a:extLst>
                <a:ext uri="{FF2B5EF4-FFF2-40B4-BE49-F238E27FC236}">
                  <a16:creationId xmlns:a16="http://schemas.microsoft.com/office/drawing/2014/main" id="{4AF08A01-E056-1CB7-D7E1-68A3F3A8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89" name="Google Shape;2452;p13">
              <a:extLst>
                <a:ext uri="{FF2B5EF4-FFF2-40B4-BE49-F238E27FC236}">
                  <a16:creationId xmlns:a16="http://schemas.microsoft.com/office/drawing/2014/main" id="{BF18DF56-776A-6E2E-2340-3D240A6B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0" name="Google Shape;2453;p13">
              <a:extLst>
                <a:ext uri="{FF2B5EF4-FFF2-40B4-BE49-F238E27FC236}">
                  <a16:creationId xmlns:a16="http://schemas.microsoft.com/office/drawing/2014/main" id="{E9BE1D83-67AF-0270-BB9A-2717C0CCF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1" name="Google Shape;2454;p13">
              <a:extLst>
                <a:ext uri="{FF2B5EF4-FFF2-40B4-BE49-F238E27FC236}">
                  <a16:creationId xmlns:a16="http://schemas.microsoft.com/office/drawing/2014/main" id="{8557F2DB-7609-A8C0-6BBC-5D8C17FB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2" name="Google Shape;2455;p13">
              <a:extLst>
                <a:ext uri="{FF2B5EF4-FFF2-40B4-BE49-F238E27FC236}">
                  <a16:creationId xmlns:a16="http://schemas.microsoft.com/office/drawing/2014/main" id="{BF0C3F1E-7B2D-2B50-980B-66EEF0736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281846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3" name="Google Shape;2456;p13">
              <a:extLst>
                <a:ext uri="{FF2B5EF4-FFF2-40B4-BE49-F238E27FC236}">
                  <a16:creationId xmlns:a16="http://schemas.microsoft.com/office/drawing/2014/main" id="{4BD60CB2-E479-90C5-1005-91F145A7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4" name="Google Shape;2457;p13">
              <a:extLst>
                <a:ext uri="{FF2B5EF4-FFF2-40B4-BE49-F238E27FC236}">
                  <a16:creationId xmlns:a16="http://schemas.microsoft.com/office/drawing/2014/main" id="{832BCBF6-03A7-84F6-A9F7-135290AA3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5" name="Google Shape;2458;p13">
              <a:extLst>
                <a:ext uri="{FF2B5EF4-FFF2-40B4-BE49-F238E27FC236}">
                  <a16:creationId xmlns:a16="http://schemas.microsoft.com/office/drawing/2014/main" id="{6C54634D-AD27-672D-68F4-75375F8C2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281846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6" name="Google Shape;2459;p13">
              <a:extLst>
                <a:ext uri="{FF2B5EF4-FFF2-40B4-BE49-F238E27FC236}">
                  <a16:creationId xmlns:a16="http://schemas.microsoft.com/office/drawing/2014/main" id="{F3556F0F-3253-EC3E-4A5C-6E787701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7" name="Google Shape;2460;p13">
              <a:extLst>
                <a:ext uri="{FF2B5EF4-FFF2-40B4-BE49-F238E27FC236}">
                  <a16:creationId xmlns:a16="http://schemas.microsoft.com/office/drawing/2014/main" id="{EFBBA1AF-576E-4D22-40FB-F0E340E68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281846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8" name="Google Shape;2461;p13">
              <a:extLst>
                <a:ext uri="{FF2B5EF4-FFF2-40B4-BE49-F238E27FC236}">
                  <a16:creationId xmlns:a16="http://schemas.microsoft.com/office/drawing/2014/main" id="{85CB3077-DFAE-91C2-E2EB-FA6A3EBA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281846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26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399" name="Google Shape;2462;p13">
              <a:extLst>
                <a:ext uri="{FF2B5EF4-FFF2-40B4-BE49-F238E27FC236}">
                  <a16:creationId xmlns:a16="http://schemas.microsoft.com/office/drawing/2014/main" id="{951A811D-4B22-44F0-904A-80DBB4793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0" name="Google Shape;2463;p13">
              <a:extLst>
                <a:ext uri="{FF2B5EF4-FFF2-40B4-BE49-F238E27FC236}">
                  <a16:creationId xmlns:a16="http://schemas.microsoft.com/office/drawing/2014/main" id="{051090EB-1292-D90A-CD2D-950879FB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1" name="Google Shape;2464;p13">
              <a:extLst>
                <a:ext uri="{FF2B5EF4-FFF2-40B4-BE49-F238E27FC236}">
                  <a16:creationId xmlns:a16="http://schemas.microsoft.com/office/drawing/2014/main" id="{2BA0AAA0-0228-D834-301A-98A078D36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281846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2" name="Google Shape;2465;p13">
              <a:extLst>
                <a:ext uri="{FF2B5EF4-FFF2-40B4-BE49-F238E27FC236}">
                  <a16:creationId xmlns:a16="http://schemas.microsoft.com/office/drawing/2014/main" id="{73C2EF1A-2584-8D47-821B-19D7FA427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3" name="Google Shape;2466;p13">
              <a:extLst>
                <a:ext uri="{FF2B5EF4-FFF2-40B4-BE49-F238E27FC236}">
                  <a16:creationId xmlns:a16="http://schemas.microsoft.com/office/drawing/2014/main" id="{82F05B68-6789-C300-EB20-A4596AC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4" name="Google Shape;2467;p13">
              <a:extLst>
                <a:ext uri="{FF2B5EF4-FFF2-40B4-BE49-F238E27FC236}">
                  <a16:creationId xmlns:a16="http://schemas.microsoft.com/office/drawing/2014/main" id="{8A4BC57B-6A0A-6ADC-289B-1D0CFE24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281846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5" name="Google Shape;2468;p13">
              <a:extLst>
                <a:ext uri="{FF2B5EF4-FFF2-40B4-BE49-F238E27FC236}">
                  <a16:creationId xmlns:a16="http://schemas.microsoft.com/office/drawing/2014/main" id="{C05086DD-1893-8EAE-AF62-699AEB701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254" y="228865"/>
              <a:ext cx="9678" cy="14599"/>
            </a:xfrm>
            <a:custGeom>
              <a:avLst/>
              <a:gdLst>
                <a:gd name="T0" fmla="*/ 2147483646 w 59"/>
                <a:gd name="T1" fmla="*/ 0 h 89"/>
                <a:gd name="T2" fmla="*/ 2147483646 w 59"/>
                <a:gd name="T3" fmla="*/ 0 h 89"/>
                <a:gd name="T4" fmla="*/ 0 w 59"/>
                <a:gd name="T5" fmla="*/ 2147483646 h 89"/>
                <a:gd name="T6" fmla="*/ 2147483646 w 59"/>
                <a:gd name="T7" fmla="*/ 2147483646 h 89"/>
                <a:gd name="T8" fmla="*/ 2147483646 w 59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89" extrusionOk="0">
                  <a:moveTo>
                    <a:pt x="59" y="0"/>
                  </a:moveTo>
                  <a:lnTo>
                    <a:pt x="59" y="0"/>
                  </a:lnTo>
                  <a:cubicBezTo>
                    <a:pt x="26" y="3"/>
                    <a:pt x="0" y="32"/>
                    <a:pt x="0" y="65"/>
                  </a:cubicBezTo>
                  <a:cubicBezTo>
                    <a:pt x="0" y="73"/>
                    <a:pt x="2" y="81"/>
                    <a:pt x="5" y="89"/>
                  </a:cubicBezTo>
                  <a:cubicBezTo>
                    <a:pt x="24" y="59"/>
                    <a:pt x="42" y="29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6" name="Google Shape;2469;p13">
              <a:extLst>
                <a:ext uri="{FF2B5EF4-FFF2-40B4-BE49-F238E27FC236}">
                  <a16:creationId xmlns:a16="http://schemas.microsoft.com/office/drawing/2014/main" id="{2132B862-7871-D512-D62D-1E15979FD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335" y="228537"/>
              <a:ext cx="25261" cy="21816"/>
            </a:xfrm>
            <a:custGeom>
              <a:avLst/>
              <a:gdLst>
                <a:gd name="T0" fmla="*/ 2147483646 w 154"/>
                <a:gd name="T1" fmla="*/ 2147483646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89" y="1"/>
                  </a:moveTo>
                  <a:cubicBezTo>
                    <a:pt x="30" y="1"/>
                    <a:pt x="1" y="72"/>
                    <a:pt x="43" y="113"/>
                  </a:cubicBezTo>
                  <a:cubicBezTo>
                    <a:pt x="55" y="126"/>
                    <a:pt x="72" y="132"/>
                    <a:pt x="87" y="132"/>
                  </a:cubicBezTo>
                  <a:cubicBezTo>
                    <a:pt x="121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7" name="Google Shape;2470;p13">
              <a:extLst>
                <a:ext uri="{FF2B5EF4-FFF2-40B4-BE49-F238E27FC236}">
                  <a16:creationId xmlns:a16="http://schemas.microsoft.com/office/drawing/2014/main" id="{093EAF58-EDE5-5D33-8838-24A94962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98" y="228537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8" name="Google Shape;2471;p13">
              <a:extLst>
                <a:ext uri="{FF2B5EF4-FFF2-40B4-BE49-F238E27FC236}">
                  <a16:creationId xmlns:a16="http://schemas.microsoft.com/office/drawing/2014/main" id="{44549A8E-ADC7-FC32-26AE-3355C86B6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09" name="Google Shape;2472;p13">
              <a:extLst>
                <a:ext uri="{FF2B5EF4-FFF2-40B4-BE49-F238E27FC236}">
                  <a16:creationId xmlns:a16="http://schemas.microsoft.com/office/drawing/2014/main" id="{D9BFF296-9403-C9B1-F520-8342FED0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5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0" name="Google Shape;2473;p13">
              <a:extLst>
                <a:ext uri="{FF2B5EF4-FFF2-40B4-BE49-F238E27FC236}">
                  <a16:creationId xmlns:a16="http://schemas.microsoft.com/office/drawing/2014/main" id="{242A3AB3-2392-9CB5-C295-5930DF40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228537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1" name="Google Shape;2474;p13">
              <a:extLst>
                <a:ext uri="{FF2B5EF4-FFF2-40B4-BE49-F238E27FC236}">
                  <a16:creationId xmlns:a16="http://schemas.microsoft.com/office/drawing/2014/main" id="{0CF87E01-15CE-B92B-28B4-AA86786EF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2" name="Google Shape;2475;p13">
              <a:extLst>
                <a:ext uri="{FF2B5EF4-FFF2-40B4-BE49-F238E27FC236}">
                  <a16:creationId xmlns:a16="http://schemas.microsoft.com/office/drawing/2014/main" id="{99422982-673F-B1F5-B6DE-B8E6DAFF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3" name="Google Shape;2476;p13">
              <a:extLst>
                <a:ext uri="{FF2B5EF4-FFF2-40B4-BE49-F238E27FC236}">
                  <a16:creationId xmlns:a16="http://schemas.microsoft.com/office/drawing/2014/main" id="{A81A95DB-A7F1-16A7-4E2D-3E789C92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4" name="Google Shape;2477;p13">
              <a:extLst>
                <a:ext uri="{FF2B5EF4-FFF2-40B4-BE49-F238E27FC236}">
                  <a16:creationId xmlns:a16="http://schemas.microsoft.com/office/drawing/2014/main" id="{383CDEF6-A1D7-0AAE-55D9-D12E3AF0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5" name="Google Shape;2478;p13">
              <a:extLst>
                <a:ext uri="{FF2B5EF4-FFF2-40B4-BE49-F238E27FC236}">
                  <a16:creationId xmlns:a16="http://schemas.microsoft.com/office/drawing/2014/main" id="{C51BF080-4B9D-C689-11CF-0B43BBCEB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228701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19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6" name="Google Shape;2479;p13">
              <a:extLst>
                <a:ext uri="{FF2B5EF4-FFF2-40B4-BE49-F238E27FC236}">
                  <a16:creationId xmlns:a16="http://schemas.microsoft.com/office/drawing/2014/main" id="{D762417C-C419-7531-3AF5-4D03E293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228537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7" name="Google Shape;2480;p13">
              <a:extLst>
                <a:ext uri="{FF2B5EF4-FFF2-40B4-BE49-F238E27FC236}">
                  <a16:creationId xmlns:a16="http://schemas.microsoft.com/office/drawing/2014/main" id="{54DF1393-C5FA-2D41-F26E-EA518412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8" name="Google Shape;2481;p13">
              <a:extLst>
                <a:ext uri="{FF2B5EF4-FFF2-40B4-BE49-F238E27FC236}">
                  <a16:creationId xmlns:a16="http://schemas.microsoft.com/office/drawing/2014/main" id="{EB95C0CC-22A5-7893-697E-43267963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228537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19" name="Google Shape;2482;p13">
              <a:extLst>
                <a:ext uri="{FF2B5EF4-FFF2-40B4-BE49-F238E27FC236}">
                  <a16:creationId xmlns:a16="http://schemas.microsoft.com/office/drawing/2014/main" id="{C50137DA-3DAD-CF46-A736-1DDDA45A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0" name="Google Shape;2483;p13">
              <a:extLst>
                <a:ext uri="{FF2B5EF4-FFF2-40B4-BE49-F238E27FC236}">
                  <a16:creationId xmlns:a16="http://schemas.microsoft.com/office/drawing/2014/main" id="{1397C31C-B0FD-6E85-B2D8-B2A20600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228701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1" name="Google Shape;2484;p13">
              <a:extLst>
                <a:ext uri="{FF2B5EF4-FFF2-40B4-BE49-F238E27FC236}">
                  <a16:creationId xmlns:a16="http://schemas.microsoft.com/office/drawing/2014/main" id="{42FF1078-75EE-E465-E845-C3E8DAFF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228537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2" name="Google Shape;2485;p13">
              <a:extLst>
                <a:ext uri="{FF2B5EF4-FFF2-40B4-BE49-F238E27FC236}">
                  <a16:creationId xmlns:a16="http://schemas.microsoft.com/office/drawing/2014/main" id="{C244C197-32DA-DF9E-C2CA-D007EE98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8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100" y="6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3" name="Google Shape;2486;p13">
              <a:extLst>
                <a:ext uri="{FF2B5EF4-FFF2-40B4-BE49-F238E27FC236}">
                  <a16:creationId xmlns:a16="http://schemas.microsoft.com/office/drawing/2014/main" id="{903621D8-FB03-C950-D2A5-B74E033C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4" name="Google Shape;2487;p13">
              <a:extLst>
                <a:ext uri="{FF2B5EF4-FFF2-40B4-BE49-F238E27FC236}">
                  <a16:creationId xmlns:a16="http://schemas.microsoft.com/office/drawing/2014/main" id="{41030222-C9ED-6E52-7996-BBF0E691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228537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5" name="Google Shape;2488;p13">
              <a:extLst>
                <a:ext uri="{FF2B5EF4-FFF2-40B4-BE49-F238E27FC236}">
                  <a16:creationId xmlns:a16="http://schemas.microsoft.com/office/drawing/2014/main" id="{B78442AE-50DC-A785-5727-0D30A9B96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6" name="Google Shape;2489;p13">
              <a:extLst>
                <a:ext uri="{FF2B5EF4-FFF2-40B4-BE49-F238E27FC236}">
                  <a16:creationId xmlns:a16="http://schemas.microsoft.com/office/drawing/2014/main" id="{58021053-5117-4098-9BF1-A68E26D5F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228701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7" name="Google Shape;2490;p13">
              <a:extLst>
                <a:ext uri="{FF2B5EF4-FFF2-40B4-BE49-F238E27FC236}">
                  <a16:creationId xmlns:a16="http://schemas.microsoft.com/office/drawing/2014/main" id="{9B2F5431-9F37-DDE2-36BF-FF537BFE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228537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8" name="Google Shape;2491;p13">
              <a:extLst>
                <a:ext uri="{FF2B5EF4-FFF2-40B4-BE49-F238E27FC236}">
                  <a16:creationId xmlns:a16="http://schemas.microsoft.com/office/drawing/2014/main" id="{59503EAF-6EA7-2CA7-74AA-5CC9D943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481" y="175391"/>
              <a:ext cx="25589" cy="21652"/>
            </a:xfrm>
            <a:custGeom>
              <a:avLst/>
              <a:gdLst>
                <a:gd name="T0" fmla="*/ 2147483646 w 156"/>
                <a:gd name="T1" fmla="*/ 2147483646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6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29" name="Google Shape;2492;p13">
              <a:extLst>
                <a:ext uri="{FF2B5EF4-FFF2-40B4-BE49-F238E27FC236}">
                  <a16:creationId xmlns:a16="http://schemas.microsoft.com/office/drawing/2014/main" id="{AD40758E-E392-5C47-70C7-D6B36ECB0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335" y="175391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0" name="Google Shape;2493;p13">
              <a:extLst>
                <a:ext uri="{FF2B5EF4-FFF2-40B4-BE49-F238E27FC236}">
                  <a16:creationId xmlns:a16="http://schemas.microsoft.com/office/drawing/2014/main" id="{66298C31-E4E1-5622-BB28-0C96510F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98" y="175391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1" name="Google Shape;2494;p13">
              <a:extLst>
                <a:ext uri="{FF2B5EF4-FFF2-40B4-BE49-F238E27FC236}">
                  <a16:creationId xmlns:a16="http://schemas.microsoft.com/office/drawing/2014/main" id="{A4735C90-C868-FD79-5633-F83B3F14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2" name="Google Shape;2495;p13">
              <a:extLst>
                <a:ext uri="{FF2B5EF4-FFF2-40B4-BE49-F238E27FC236}">
                  <a16:creationId xmlns:a16="http://schemas.microsoft.com/office/drawing/2014/main" id="{B4F77EF6-763D-B804-B057-56B1219E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5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3"/>
                  </a:cubicBezTo>
                  <a:cubicBezTo>
                    <a:pt x="124" y="133"/>
                    <a:pt x="153" y="62"/>
                    <a:pt x="111" y="20"/>
                  </a:cubicBezTo>
                  <a:cubicBezTo>
                    <a:pt x="98" y="7"/>
                    <a:pt x="82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3" name="Google Shape;2496;p13">
              <a:extLst>
                <a:ext uri="{FF2B5EF4-FFF2-40B4-BE49-F238E27FC236}">
                  <a16:creationId xmlns:a16="http://schemas.microsoft.com/office/drawing/2014/main" id="{57A5F162-884A-A29C-E857-B2D8E800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175391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4" name="Google Shape;2497;p13">
              <a:extLst>
                <a:ext uri="{FF2B5EF4-FFF2-40B4-BE49-F238E27FC236}">
                  <a16:creationId xmlns:a16="http://schemas.microsoft.com/office/drawing/2014/main" id="{EE89AEF6-CF57-85BD-FAC0-9F0FAD95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5" name="Google Shape;2498;p13">
              <a:extLst>
                <a:ext uri="{FF2B5EF4-FFF2-40B4-BE49-F238E27FC236}">
                  <a16:creationId xmlns:a16="http://schemas.microsoft.com/office/drawing/2014/main" id="{2538B0A3-0036-2B3A-351E-1EC79681D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6" name="Google Shape;2499;p13">
              <a:extLst>
                <a:ext uri="{FF2B5EF4-FFF2-40B4-BE49-F238E27FC236}">
                  <a16:creationId xmlns:a16="http://schemas.microsoft.com/office/drawing/2014/main" id="{4D8B27B8-9458-3B64-C14E-B3E04589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7" name="Google Shape;2500;p13">
              <a:extLst>
                <a:ext uri="{FF2B5EF4-FFF2-40B4-BE49-F238E27FC236}">
                  <a16:creationId xmlns:a16="http://schemas.microsoft.com/office/drawing/2014/main" id="{0935C269-28F8-F1B8-AED2-46C01B172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8" name="Google Shape;2501;p13">
              <a:extLst>
                <a:ext uri="{FF2B5EF4-FFF2-40B4-BE49-F238E27FC236}">
                  <a16:creationId xmlns:a16="http://schemas.microsoft.com/office/drawing/2014/main" id="{0160CE39-7A21-D680-FFE9-7B7091DD9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175391"/>
              <a:ext cx="25425" cy="21816"/>
            </a:xfrm>
            <a:custGeom>
              <a:avLst/>
              <a:gdLst>
                <a:gd name="T0" fmla="*/ 2147483646 w 155"/>
                <a:gd name="T1" fmla="*/ 0 h 133"/>
                <a:gd name="T2" fmla="*/ 0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1"/>
                    <a:pt x="67" y="133"/>
                  </a:cubicBezTo>
                  <a:cubicBezTo>
                    <a:pt x="125" y="133"/>
                    <a:pt x="155" y="62"/>
                    <a:pt x="113" y="20"/>
                  </a:cubicBezTo>
                  <a:cubicBezTo>
                    <a:pt x="99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39" name="Google Shape;2502;p13">
              <a:extLst>
                <a:ext uri="{FF2B5EF4-FFF2-40B4-BE49-F238E27FC236}">
                  <a16:creationId xmlns:a16="http://schemas.microsoft.com/office/drawing/2014/main" id="{03D70F73-22E6-8351-64DD-C16427BBE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175391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0" name="Google Shape;2503;p13">
              <a:extLst>
                <a:ext uri="{FF2B5EF4-FFF2-40B4-BE49-F238E27FC236}">
                  <a16:creationId xmlns:a16="http://schemas.microsoft.com/office/drawing/2014/main" id="{1A2F945E-C382-92B8-140C-97373B00E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1" name="Google Shape;2504;p13">
              <a:extLst>
                <a:ext uri="{FF2B5EF4-FFF2-40B4-BE49-F238E27FC236}">
                  <a16:creationId xmlns:a16="http://schemas.microsoft.com/office/drawing/2014/main" id="{702F301C-271B-2408-CEFF-35C9B2134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175391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2" name="Google Shape;2505;p13">
              <a:extLst>
                <a:ext uri="{FF2B5EF4-FFF2-40B4-BE49-F238E27FC236}">
                  <a16:creationId xmlns:a16="http://schemas.microsoft.com/office/drawing/2014/main" id="{4176275A-3144-93AA-253D-8BCB11FF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1"/>
                    <a:pt x="153" y="62"/>
                    <a:pt x="113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3" name="Google Shape;2506;p13">
              <a:extLst>
                <a:ext uri="{FF2B5EF4-FFF2-40B4-BE49-F238E27FC236}">
                  <a16:creationId xmlns:a16="http://schemas.microsoft.com/office/drawing/2014/main" id="{1E0695EF-71A5-32AF-E375-0B668F04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175391"/>
              <a:ext cx="25425" cy="21816"/>
            </a:xfrm>
            <a:custGeom>
              <a:avLst/>
              <a:gdLst>
                <a:gd name="T0" fmla="*/ 2147483646 w 155"/>
                <a:gd name="T1" fmla="*/ 0 h 133"/>
                <a:gd name="T2" fmla="*/ 2147483646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4" name="Google Shape;2507;p13">
              <a:extLst>
                <a:ext uri="{FF2B5EF4-FFF2-40B4-BE49-F238E27FC236}">
                  <a16:creationId xmlns:a16="http://schemas.microsoft.com/office/drawing/2014/main" id="{03B5EE84-4BEB-3062-3B92-E625E87D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175391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5" name="Google Shape;2508;p13">
              <a:extLst>
                <a:ext uri="{FF2B5EF4-FFF2-40B4-BE49-F238E27FC236}">
                  <a16:creationId xmlns:a16="http://schemas.microsoft.com/office/drawing/2014/main" id="{070ABEE3-C4BA-49EE-411D-6B69B632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6" name="Google Shape;2509;p13">
              <a:extLst>
                <a:ext uri="{FF2B5EF4-FFF2-40B4-BE49-F238E27FC236}">
                  <a16:creationId xmlns:a16="http://schemas.microsoft.com/office/drawing/2014/main" id="{29DD2968-47D2-E88A-DE79-C4C7877B9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7" name="Google Shape;2510;p13">
              <a:extLst>
                <a:ext uri="{FF2B5EF4-FFF2-40B4-BE49-F238E27FC236}">
                  <a16:creationId xmlns:a16="http://schemas.microsoft.com/office/drawing/2014/main" id="{EE38AAAD-240C-CE3D-96C4-9227D8D6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175391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8" name="Google Shape;2511;p13">
              <a:extLst>
                <a:ext uri="{FF2B5EF4-FFF2-40B4-BE49-F238E27FC236}">
                  <a16:creationId xmlns:a16="http://schemas.microsoft.com/office/drawing/2014/main" id="{BED64B60-41D8-2632-3160-8D23E4B2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49" name="Google Shape;2512;p13">
              <a:extLst>
                <a:ext uri="{FF2B5EF4-FFF2-40B4-BE49-F238E27FC236}">
                  <a16:creationId xmlns:a16="http://schemas.microsoft.com/office/drawing/2014/main" id="{8123446F-E5DD-07A3-2A09-84972D17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175391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0" name="Google Shape;2513;p13">
              <a:extLst>
                <a:ext uri="{FF2B5EF4-FFF2-40B4-BE49-F238E27FC236}">
                  <a16:creationId xmlns:a16="http://schemas.microsoft.com/office/drawing/2014/main" id="{F7787FDD-CDD0-A28C-C63F-C1C7765F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175391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1" name="Google Shape;2514;p13">
              <a:extLst>
                <a:ext uri="{FF2B5EF4-FFF2-40B4-BE49-F238E27FC236}">
                  <a16:creationId xmlns:a16="http://schemas.microsoft.com/office/drawing/2014/main" id="{FF68047D-9074-6B54-AED1-174A4FA1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481" y="122245"/>
              <a:ext cx="25589" cy="21652"/>
            </a:xfrm>
            <a:custGeom>
              <a:avLst/>
              <a:gdLst>
                <a:gd name="T0" fmla="*/ 2147483646 w 156"/>
                <a:gd name="T1" fmla="*/ 2147483646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89" y="1"/>
                  </a:moveTo>
                  <a:cubicBezTo>
                    <a:pt x="30" y="1"/>
                    <a:pt x="1" y="71"/>
                    <a:pt x="43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6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2" name="Google Shape;2515;p13">
              <a:extLst>
                <a:ext uri="{FF2B5EF4-FFF2-40B4-BE49-F238E27FC236}">
                  <a16:creationId xmlns:a16="http://schemas.microsoft.com/office/drawing/2014/main" id="{FA4EE8E5-1621-F93D-92CA-4190113E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335" y="122245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1"/>
                    <a:pt x="43" y="112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3" name="Google Shape;2516;p13">
              <a:extLst>
                <a:ext uri="{FF2B5EF4-FFF2-40B4-BE49-F238E27FC236}">
                  <a16:creationId xmlns:a16="http://schemas.microsoft.com/office/drawing/2014/main" id="{13180B63-141E-A591-02CB-1E149610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98" y="122245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4" name="Google Shape;2517;p13">
              <a:extLst>
                <a:ext uri="{FF2B5EF4-FFF2-40B4-BE49-F238E27FC236}">
                  <a16:creationId xmlns:a16="http://schemas.microsoft.com/office/drawing/2014/main" id="{118ADAEC-9C8B-6CAE-0620-389151CE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5" name="Google Shape;2518;p13">
              <a:extLst>
                <a:ext uri="{FF2B5EF4-FFF2-40B4-BE49-F238E27FC236}">
                  <a16:creationId xmlns:a16="http://schemas.microsoft.com/office/drawing/2014/main" id="{4E30A8C3-5BEA-ACAF-6149-A8530413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5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1" y="20"/>
                  </a:cubicBezTo>
                  <a:cubicBezTo>
                    <a:pt x="98" y="6"/>
                    <a:pt x="82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6" name="Google Shape;2519;p13">
              <a:extLst>
                <a:ext uri="{FF2B5EF4-FFF2-40B4-BE49-F238E27FC236}">
                  <a16:creationId xmlns:a16="http://schemas.microsoft.com/office/drawing/2014/main" id="{C766E9DC-7404-FDD2-F489-ADA2B8B5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122245"/>
              <a:ext cx="25589" cy="21652"/>
            </a:xfrm>
            <a:custGeom>
              <a:avLst/>
              <a:gdLst>
                <a:gd name="T0" fmla="*/ 2147483646 w 156"/>
                <a:gd name="T1" fmla="*/ 0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7" name="Google Shape;2520;p13">
              <a:extLst>
                <a:ext uri="{FF2B5EF4-FFF2-40B4-BE49-F238E27FC236}">
                  <a16:creationId xmlns:a16="http://schemas.microsoft.com/office/drawing/2014/main" id="{4C605F0F-B0FC-EFC8-2F9D-34C4E0EDF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8" name="Google Shape;2521;p13">
              <a:extLst>
                <a:ext uri="{FF2B5EF4-FFF2-40B4-BE49-F238E27FC236}">
                  <a16:creationId xmlns:a16="http://schemas.microsoft.com/office/drawing/2014/main" id="{C1F0DB48-AFEE-7D13-5FF1-5E867ADC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59" name="Google Shape;2522;p13">
              <a:extLst>
                <a:ext uri="{FF2B5EF4-FFF2-40B4-BE49-F238E27FC236}">
                  <a16:creationId xmlns:a16="http://schemas.microsoft.com/office/drawing/2014/main" id="{BE6F69EC-BE9C-9196-F8FA-E95A84936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0" name="Google Shape;2523;p13">
              <a:extLst>
                <a:ext uri="{FF2B5EF4-FFF2-40B4-BE49-F238E27FC236}">
                  <a16:creationId xmlns:a16="http://schemas.microsoft.com/office/drawing/2014/main" id="{269A4AB0-309E-8D7C-A8E2-C6C8D0BF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1" name="Google Shape;2524;p13">
              <a:extLst>
                <a:ext uri="{FF2B5EF4-FFF2-40B4-BE49-F238E27FC236}">
                  <a16:creationId xmlns:a16="http://schemas.microsoft.com/office/drawing/2014/main" id="{47CA4B0C-18D6-3FF4-4F44-1BBA0DD85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122245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2" name="Google Shape;2525;p13">
              <a:extLst>
                <a:ext uri="{FF2B5EF4-FFF2-40B4-BE49-F238E27FC236}">
                  <a16:creationId xmlns:a16="http://schemas.microsoft.com/office/drawing/2014/main" id="{325561A3-A832-6CA4-828F-14346F2E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3" name="Google Shape;2526;p13">
              <a:extLst>
                <a:ext uri="{FF2B5EF4-FFF2-40B4-BE49-F238E27FC236}">
                  <a16:creationId xmlns:a16="http://schemas.microsoft.com/office/drawing/2014/main" id="{68923577-B6F6-B042-6C35-DA6223CF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4" name="Google Shape;2527;p13">
              <a:extLst>
                <a:ext uri="{FF2B5EF4-FFF2-40B4-BE49-F238E27FC236}">
                  <a16:creationId xmlns:a16="http://schemas.microsoft.com/office/drawing/2014/main" id="{CA80AE5C-C3D5-02AC-1CCA-9FEBBCC3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122245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5" name="Google Shape;2528;p13">
              <a:extLst>
                <a:ext uri="{FF2B5EF4-FFF2-40B4-BE49-F238E27FC236}">
                  <a16:creationId xmlns:a16="http://schemas.microsoft.com/office/drawing/2014/main" id="{7433360B-2177-1EDA-1981-9C6D268CD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6" name="Google Shape;2529;p13">
              <a:extLst>
                <a:ext uri="{FF2B5EF4-FFF2-40B4-BE49-F238E27FC236}">
                  <a16:creationId xmlns:a16="http://schemas.microsoft.com/office/drawing/2014/main" id="{EE74D017-22A9-B28C-3C1D-60E0149C3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122245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7" name="Google Shape;2530;p13">
              <a:extLst>
                <a:ext uri="{FF2B5EF4-FFF2-40B4-BE49-F238E27FC236}">
                  <a16:creationId xmlns:a16="http://schemas.microsoft.com/office/drawing/2014/main" id="{79D718E3-CE0F-ADC9-7A97-DDA7C791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122245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6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8" name="Google Shape;2531;p13">
              <a:extLst>
                <a:ext uri="{FF2B5EF4-FFF2-40B4-BE49-F238E27FC236}">
                  <a16:creationId xmlns:a16="http://schemas.microsoft.com/office/drawing/2014/main" id="{1D1191F1-5397-CB6A-93F0-FF5EB4C57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69" name="Google Shape;2532;p13">
              <a:extLst>
                <a:ext uri="{FF2B5EF4-FFF2-40B4-BE49-F238E27FC236}">
                  <a16:creationId xmlns:a16="http://schemas.microsoft.com/office/drawing/2014/main" id="{5A7BF1DD-9A82-22C7-D776-198465BB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0" name="Google Shape;2533;p13">
              <a:extLst>
                <a:ext uri="{FF2B5EF4-FFF2-40B4-BE49-F238E27FC236}">
                  <a16:creationId xmlns:a16="http://schemas.microsoft.com/office/drawing/2014/main" id="{A0668CE8-A582-9E8E-68A5-E25FB573F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122245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1" name="Google Shape;2534;p13">
              <a:extLst>
                <a:ext uri="{FF2B5EF4-FFF2-40B4-BE49-F238E27FC236}">
                  <a16:creationId xmlns:a16="http://schemas.microsoft.com/office/drawing/2014/main" id="{A0EB469F-6132-3DDD-9D80-27E81141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2" name="Google Shape;2535;p13">
              <a:extLst>
                <a:ext uri="{FF2B5EF4-FFF2-40B4-BE49-F238E27FC236}">
                  <a16:creationId xmlns:a16="http://schemas.microsoft.com/office/drawing/2014/main" id="{C2A22CF7-E7CF-29B9-571E-71223C7F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3" name="Google Shape;2536;p13">
              <a:extLst>
                <a:ext uri="{FF2B5EF4-FFF2-40B4-BE49-F238E27FC236}">
                  <a16:creationId xmlns:a16="http://schemas.microsoft.com/office/drawing/2014/main" id="{310379B5-53AB-96DE-74D4-FEC8D9B6A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122245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4" name="Google Shape;2537;p13">
              <a:extLst>
                <a:ext uri="{FF2B5EF4-FFF2-40B4-BE49-F238E27FC236}">
                  <a16:creationId xmlns:a16="http://schemas.microsoft.com/office/drawing/2014/main" id="{7093633F-AC86-0519-0E9A-DE6E49A8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481" y="68935"/>
              <a:ext cx="25589" cy="21652"/>
            </a:xfrm>
            <a:custGeom>
              <a:avLst/>
              <a:gdLst>
                <a:gd name="T0" fmla="*/ 2147483646 w 156"/>
                <a:gd name="T1" fmla="*/ 2147483646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3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5" y="106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5" name="Google Shape;2538;p13">
              <a:extLst>
                <a:ext uri="{FF2B5EF4-FFF2-40B4-BE49-F238E27FC236}">
                  <a16:creationId xmlns:a16="http://schemas.microsoft.com/office/drawing/2014/main" id="{E6F26A85-69C3-9D6A-6D6E-A5CEA4FA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335" y="68935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3"/>
                  </a:cubicBezTo>
                  <a:cubicBezTo>
                    <a:pt x="55" y="126"/>
                    <a:pt x="72" y="132"/>
                    <a:pt x="87" y="132"/>
                  </a:cubicBezTo>
                  <a:cubicBezTo>
                    <a:pt x="121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6" name="Google Shape;2539;p13">
              <a:extLst>
                <a:ext uri="{FF2B5EF4-FFF2-40B4-BE49-F238E27FC236}">
                  <a16:creationId xmlns:a16="http://schemas.microsoft.com/office/drawing/2014/main" id="{D2E8BD57-E5C8-C4C6-2E46-4CCAA1C5B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98" y="68935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7" name="Google Shape;2540;p13">
              <a:extLst>
                <a:ext uri="{FF2B5EF4-FFF2-40B4-BE49-F238E27FC236}">
                  <a16:creationId xmlns:a16="http://schemas.microsoft.com/office/drawing/2014/main" id="{6BE84D29-B68A-F788-4CB5-0F690BF4A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8" name="Google Shape;2541;p13">
              <a:extLst>
                <a:ext uri="{FF2B5EF4-FFF2-40B4-BE49-F238E27FC236}">
                  <a16:creationId xmlns:a16="http://schemas.microsoft.com/office/drawing/2014/main" id="{3B63C3F5-9F49-928D-95B4-9E444BF3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5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6"/>
                    <a:pt x="82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79" name="Google Shape;2542;p13">
              <a:extLst>
                <a:ext uri="{FF2B5EF4-FFF2-40B4-BE49-F238E27FC236}">
                  <a16:creationId xmlns:a16="http://schemas.microsoft.com/office/drawing/2014/main" id="{EDB3FC06-40AC-C03F-8862-5D651007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68935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3" y="103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0" name="Google Shape;2543;p13">
              <a:extLst>
                <a:ext uri="{FF2B5EF4-FFF2-40B4-BE49-F238E27FC236}">
                  <a16:creationId xmlns:a16="http://schemas.microsoft.com/office/drawing/2014/main" id="{2AAAC3E8-F170-FC4C-5DFD-6C944D22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1" name="Google Shape;2544;p13">
              <a:extLst>
                <a:ext uri="{FF2B5EF4-FFF2-40B4-BE49-F238E27FC236}">
                  <a16:creationId xmlns:a16="http://schemas.microsoft.com/office/drawing/2014/main" id="{F82516C4-8036-311E-F169-B46C5CF1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2" name="Google Shape;2545;p13">
              <a:extLst>
                <a:ext uri="{FF2B5EF4-FFF2-40B4-BE49-F238E27FC236}">
                  <a16:creationId xmlns:a16="http://schemas.microsoft.com/office/drawing/2014/main" id="{58E94DFA-841E-344F-6504-AFD3AA5BE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3" name="Google Shape;2546;p13">
              <a:extLst>
                <a:ext uri="{FF2B5EF4-FFF2-40B4-BE49-F238E27FC236}">
                  <a16:creationId xmlns:a16="http://schemas.microsoft.com/office/drawing/2014/main" id="{D32D196E-618D-745E-6001-D10D2EB3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4" name="Google Shape;2547;p13">
              <a:extLst>
                <a:ext uri="{FF2B5EF4-FFF2-40B4-BE49-F238E27FC236}">
                  <a16:creationId xmlns:a16="http://schemas.microsoft.com/office/drawing/2014/main" id="{D051873E-43D2-CDB4-0C9A-3A8FC8E7E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68935"/>
              <a:ext cx="25425" cy="21816"/>
            </a:xfrm>
            <a:custGeom>
              <a:avLst/>
              <a:gdLst>
                <a:gd name="T0" fmla="*/ 2147483646 w 155"/>
                <a:gd name="T1" fmla="*/ 0 h 133"/>
                <a:gd name="T2" fmla="*/ 0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5" name="Google Shape;2548;p13">
              <a:extLst>
                <a:ext uri="{FF2B5EF4-FFF2-40B4-BE49-F238E27FC236}">
                  <a16:creationId xmlns:a16="http://schemas.microsoft.com/office/drawing/2014/main" id="{8598FB79-7CDC-CB16-0091-FBE98A8A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68935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6" name="Google Shape;2549;p13">
              <a:extLst>
                <a:ext uri="{FF2B5EF4-FFF2-40B4-BE49-F238E27FC236}">
                  <a16:creationId xmlns:a16="http://schemas.microsoft.com/office/drawing/2014/main" id="{7CD771C4-D196-8841-FEB4-0A1B2E33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7" name="Google Shape;2550;p13">
              <a:extLst>
                <a:ext uri="{FF2B5EF4-FFF2-40B4-BE49-F238E27FC236}">
                  <a16:creationId xmlns:a16="http://schemas.microsoft.com/office/drawing/2014/main" id="{C222D6A3-3453-BF7D-42D1-59486660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68935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8" name="Google Shape;2551;p13">
              <a:extLst>
                <a:ext uri="{FF2B5EF4-FFF2-40B4-BE49-F238E27FC236}">
                  <a16:creationId xmlns:a16="http://schemas.microsoft.com/office/drawing/2014/main" id="{718052AF-17E4-62B6-67AF-6119E3E35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89" name="Google Shape;2552;p13">
              <a:extLst>
                <a:ext uri="{FF2B5EF4-FFF2-40B4-BE49-F238E27FC236}">
                  <a16:creationId xmlns:a16="http://schemas.microsoft.com/office/drawing/2014/main" id="{76FE5C22-228C-57DE-0EA0-6C8A1250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68935"/>
              <a:ext cx="25425" cy="21816"/>
            </a:xfrm>
            <a:custGeom>
              <a:avLst/>
              <a:gdLst>
                <a:gd name="T0" fmla="*/ 2147483646 w 155"/>
                <a:gd name="T1" fmla="*/ 0 h 133"/>
                <a:gd name="T2" fmla="*/ 2147483646 w 155"/>
                <a:gd name="T3" fmla="*/ 2147483646 h 133"/>
                <a:gd name="T4" fmla="*/ 2147483646 w 155"/>
                <a:gd name="T5" fmla="*/ 2147483646 h 133"/>
                <a:gd name="T6" fmla="*/ 2147483646 w 155"/>
                <a:gd name="T7" fmla="*/ 2147483646 h 133"/>
                <a:gd name="T8" fmla="*/ 2147483646 w 15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0" name="Google Shape;2553;p13">
              <a:extLst>
                <a:ext uri="{FF2B5EF4-FFF2-40B4-BE49-F238E27FC236}">
                  <a16:creationId xmlns:a16="http://schemas.microsoft.com/office/drawing/2014/main" id="{AD782978-48DA-4042-5188-3ACDED0E0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68935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1" name="Google Shape;2554;p13">
              <a:extLst>
                <a:ext uri="{FF2B5EF4-FFF2-40B4-BE49-F238E27FC236}">
                  <a16:creationId xmlns:a16="http://schemas.microsoft.com/office/drawing/2014/main" id="{F6F7D7FB-2D4E-2CDA-C6C5-8232F84E3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5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2" name="Google Shape;2555;p13">
              <a:extLst>
                <a:ext uri="{FF2B5EF4-FFF2-40B4-BE49-F238E27FC236}">
                  <a16:creationId xmlns:a16="http://schemas.microsoft.com/office/drawing/2014/main" id="{23767293-D2EE-DD7E-5816-5D95955A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2147483646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3" name="Google Shape;2556;p13">
              <a:extLst>
                <a:ext uri="{FF2B5EF4-FFF2-40B4-BE49-F238E27FC236}">
                  <a16:creationId xmlns:a16="http://schemas.microsoft.com/office/drawing/2014/main" id="{969173C6-7B36-D006-9EB1-A1EB537C0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68935"/>
              <a:ext cx="21816" cy="21816"/>
            </a:xfrm>
            <a:custGeom>
              <a:avLst/>
              <a:gdLst>
                <a:gd name="T0" fmla="*/ 2147483646 w 133"/>
                <a:gd name="T1" fmla="*/ 2147483646 h 133"/>
                <a:gd name="T2" fmla="*/ 2147483646 w 133"/>
                <a:gd name="T3" fmla="*/ 2147483646 h 133"/>
                <a:gd name="T4" fmla="*/ 2147483646 w 133"/>
                <a:gd name="T5" fmla="*/ 2147483646 h 133"/>
                <a:gd name="T6" fmla="*/ 2147483646 w 133"/>
                <a:gd name="T7" fmla="*/ 2147483646 h 133"/>
                <a:gd name="T8" fmla="*/ 2147483646 w 133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4" name="Google Shape;2557;p13">
              <a:extLst>
                <a:ext uri="{FF2B5EF4-FFF2-40B4-BE49-F238E27FC236}">
                  <a16:creationId xmlns:a16="http://schemas.microsoft.com/office/drawing/2014/main" id="{FEF7C08C-8191-155D-8898-B4DE460CD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4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5" name="Google Shape;2558;p13">
              <a:extLst>
                <a:ext uri="{FF2B5EF4-FFF2-40B4-BE49-F238E27FC236}">
                  <a16:creationId xmlns:a16="http://schemas.microsoft.com/office/drawing/2014/main" id="{C72A4658-284D-0952-2C71-C577769E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68935"/>
              <a:ext cx="25261" cy="21816"/>
            </a:xfrm>
            <a:custGeom>
              <a:avLst/>
              <a:gdLst>
                <a:gd name="T0" fmla="*/ 2147483646 w 154"/>
                <a:gd name="T1" fmla="*/ 0 h 133"/>
                <a:gd name="T2" fmla="*/ 0 w 154"/>
                <a:gd name="T3" fmla="*/ 2147483646 h 133"/>
                <a:gd name="T4" fmla="*/ 2147483646 w 154"/>
                <a:gd name="T5" fmla="*/ 2147483646 h 133"/>
                <a:gd name="T6" fmla="*/ 2147483646 w 154"/>
                <a:gd name="T7" fmla="*/ 2147483646 h 133"/>
                <a:gd name="T8" fmla="*/ 2147483646 w 154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6" name="Google Shape;2559;p13">
              <a:extLst>
                <a:ext uri="{FF2B5EF4-FFF2-40B4-BE49-F238E27FC236}">
                  <a16:creationId xmlns:a16="http://schemas.microsoft.com/office/drawing/2014/main" id="{30D24CB6-28FB-034C-7D5F-ED1C62C8F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68935"/>
              <a:ext cx="21652" cy="21816"/>
            </a:xfrm>
            <a:custGeom>
              <a:avLst/>
              <a:gdLst>
                <a:gd name="T0" fmla="*/ 2147483646 w 132"/>
                <a:gd name="T1" fmla="*/ 2147483646 h 133"/>
                <a:gd name="T2" fmla="*/ 0 w 132"/>
                <a:gd name="T3" fmla="*/ 2147483646 h 133"/>
                <a:gd name="T4" fmla="*/ 2147483646 w 132"/>
                <a:gd name="T5" fmla="*/ 2147483646 h 133"/>
                <a:gd name="T6" fmla="*/ 2147483646 w 132"/>
                <a:gd name="T7" fmla="*/ 2147483646 h 133"/>
                <a:gd name="T8" fmla="*/ 2147483646 w 132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7" name="Google Shape;2560;p13">
              <a:extLst>
                <a:ext uri="{FF2B5EF4-FFF2-40B4-BE49-F238E27FC236}">
                  <a16:creationId xmlns:a16="http://schemas.microsoft.com/office/drawing/2014/main" id="{73E267AA-9420-9258-3204-899983651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481" y="15789"/>
              <a:ext cx="25589" cy="21652"/>
            </a:xfrm>
            <a:custGeom>
              <a:avLst/>
              <a:gdLst>
                <a:gd name="T0" fmla="*/ 2147483646 w 156"/>
                <a:gd name="T1" fmla="*/ 2147483646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5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8" name="Google Shape;2561;p13">
              <a:extLst>
                <a:ext uri="{FF2B5EF4-FFF2-40B4-BE49-F238E27FC236}">
                  <a16:creationId xmlns:a16="http://schemas.microsoft.com/office/drawing/2014/main" id="{6B6C7EF5-EED6-3057-4A5B-3D8F9BBD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335" y="15789"/>
              <a:ext cx="25261" cy="21652"/>
            </a:xfrm>
            <a:custGeom>
              <a:avLst/>
              <a:gdLst>
                <a:gd name="T0" fmla="*/ 2147483646 w 154"/>
                <a:gd name="T1" fmla="*/ 2147483646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4" y="105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499" name="Google Shape;2562;p13">
              <a:extLst>
                <a:ext uri="{FF2B5EF4-FFF2-40B4-BE49-F238E27FC236}">
                  <a16:creationId xmlns:a16="http://schemas.microsoft.com/office/drawing/2014/main" id="{45225248-9F41-CA83-55D4-DB53F28A6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98" y="15789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0" name="Google Shape;2563;p13">
              <a:extLst>
                <a:ext uri="{FF2B5EF4-FFF2-40B4-BE49-F238E27FC236}">
                  <a16:creationId xmlns:a16="http://schemas.microsoft.com/office/drawing/2014/main" id="{BC9A36F9-3F19-802D-3D60-59B029A1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1" name="Google Shape;2564;p13">
              <a:extLst>
                <a:ext uri="{FF2B5EF4-FFF2-40B4-BE49-F238E27FC236}">
                  <a16:creationId xmlns:a16="http://schemas.microsoft.com/office/drawing/2014/main" id="{D3ECDE38-756E-12F3-7202-EC5BB6075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7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5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1"/>
                    <a:pt x="111" y="20"/>
                  </a:cubicBezTo>
                  <a:cubicBezTo>
                    <a:pt x="98" y="6"/>
                    <a:pt x="82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2" name="Google Shape;2565;p13">
              <a:extLst>
                <a:ext uri="{FF2B5EF4-FFF2-40B4-BE49-F238E27FC236}">
                  <a16:creationId xmlns:a16="http://schemas.microsoft.com/office/drawing/2014/main" id="{A7935F93-64F3-0184-DEDB-B2AD94960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33" y="15789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3" name="Google Shape;2566;p13">
              <a:extLst>
                <a:ext uri="{FF2B5EF4-FFF2-40B4-BE49-F238E27FC236}">
                  <a16:creationId xmlns:a16="http://schemas.microsoft.com/office/drawing/2014/main" id="{9D6D0C1D-626D-28D0-143A-FAA497BC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4" name="Google Shape;2567;p13">
              <a:extLst>
                <a:ext uri="{FF2B5EF4-FFF2-40B4-BE49-F238E27FC236}">
                  <a16:creationId xmlns:a16="http://schemas.microsoft.com/office/drawing/2014/main" id="{43D56AC7-92D5-939E-79E8-2DE1955F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42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5" name="Google Shape;2568;p13">
              <a:extLst>
                <a:ext uri="{FF2B5EF4-FFF2-40B4-BE49-F238E27FC236}">
                  <a16:creationId xmlns:a16="http://schemas.microsoft.com/office/drawing/2014/main" id="{008D4139-E567-930C-DE5F-B19AA71E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2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6" name="Google Shape;2569;p13">
              <a:extLst>
                <a:ext uri="{FF2B5EF4-FFF2-40B4-BE49-F238E27FC236}">
                  <a16:creationId xmlns:a16="http://schemas.microsoft.com/office/drawing/2014/main" id="{9DD61C3D-B964-5C8F-6F3C-E4FBDCA0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87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7" name="Google Shape;2570;p13">
              <a:extLst>
                <a:ext uri="{FF2B5EF4-FFF2-40B4-BE49-F238E27FC236}">
                  <a16:creationId xmlns:a16="http://schemas.microsoft.com/office/drawing/2014/main" id="{7E70FC3C-3460-B264-E5FE-2774AB437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7" y="15789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0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5" y="61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8" name="Google Shape;2571;p13">
              <a:extLst>
                <a:ext uri="{FF2B5EF4-FFF2-40B4-BE49-F238E27FC236}">
                  <a16:creationId xmlns:a16="http://schemas.microsoft.com/office/drawing/2014/main" id="{B4CC48EA-611C-A4CC-87DA-4F7462CBE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31" y="15789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09" name="Google Shape;2572;p13">
              <a:extLst>
                <a:ext uri="{FF2B5EF4-FFF2-40B4-BE49-F238E27FC236}">
                  <a16:creationId xmlns:a16="http://schemas.microsoft.com/office/drawing/2014/main" id="{7708DDD2-5490-5DD0-E5E7-0E8D435D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6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0" name="Google Shape;2573;p13">
              <a:extLst>
                <a:ext uri="{FF2B5EF4-FFF2-40B4-BE49-F238E27FC236}">
                  <a16:creationId xmlns:a16="http://schemas.microsoft.com/office/drawing/2014/main" id="{01B9C4EF-7D1F-18F2-D5C4-0018A8B8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76" y="15789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1" name="Google Shape;2574;p13">
              <a:extLst>
                <a:ext uri="{FF2B5EF4-FFF2-40B4-BE49-F238E27FC236}">
                  <a16:creationId xmlns:a16="http://schemas.microsoft.com/office/drawing/2014/main" id="{DA8D3CB0-D085-D954-9139-D1C3BEAE7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1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2" name="Google Shape;2575;p13">
              <a:extLst>
                <a:ext uri="{FF2B5EF4-FFF2-40B4-BE49-F238E27FC236}">
                  <a16:creationId xmlns:a16="http://schemas.microsoft.com/office/drawing/2014/main" id="{D79B7A13-F291-D48B-D471-39583244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0" y="15789"/>
              <a:ext cx="25425" cy="21652"/>
            </a:xfrm>
            <a:custGeom>
              <a:avLst/>
              <a:gdLst>
                <a:gd name="T0" fmla="*/ 2147483646 w 155"/>
                <a:gd name="T1" fmla="*/ 0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3" name="Google Shape;2576;p13">
              <a:extLst>
                <a:ext uri="{FF2B5EF4-FFF2-40B4-BE49-F238E27FC236}">
                  <a16:creationId xmlns:a16="http://schemas.microsoft.com/office/drawing/2014/main" id="{27D8BF5C-ED09-567E-7EA7-F0F5CC8B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11" y="15789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4" name="Google Shape;2577;p13">
              <a:extLst>
                <a:ext uri="{FF2B5EF4-FFF2-40B4-BE49-F238E27FC236}">
                  <a16:creationId xmlns:a16="http://schemas.microsoft.com/office/drawing/2014/main" id="{6E0DEFE7-6BB8-8A07-1654-D054BB54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56" y="15789"/>
              <a:ext cx="25425" cy="21652"/>
            </a:xfrm>
            <a:custGeom>
              <a:avLst/>
              <a:gdLst>
                <a:gd name="T0" fmla="*/ 2147483646 w 155"/>
                <a:gd name="T1" fmla="*/ 2147483646 h 132"/>
                <a:gd name="T2" fmla="*/ 2147483646 w 155"/>
                <a:gd name="T3" fmla="*/ 2147483646 h 132"/>
                <a:gd name="T4" fmla="*/ 2147483646 w 155"/>
                <a:gd name="T5" fmla="*/ 2147483646 h 132"/>
                <a:gd name="T6" fmla="*/ 2147483646 w 155"/>
                <a:gd name="T7" fmla="*/ 2147483646 h 132"/>
                <a:gd name="T8" fmla="*/ 2147483646 w 155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32" extrusionOk="0">
                  <a:moveTo>
                    <a:pt x="88" y="1"/>
                  </a:moveTo>
                  <a:cubicBezTo>
                    <a:pt x="29" y="1"/>
                    <a:pt x="0" y="72"/>
                    <a:pt x="42" y="112"/>
                  </a:cubicBezTo>
                  <a:cubicBezTo>
                    <a:pt x="55" y="126"/>
                    <a:pt x="72" y="132"/>
                    <a:pt x="88" y="132"/>
                  </a:cubicBezTo>
                  <a:cubicBezTo>
                    <a:pt x="122" y="132"/>
                    <a:pt x="154" y="105"/>
                    <a:pt x="154" y="66"/>
                  </a:cubicBezTo>
                  <a:cubicBezTo>
                    <a:pt x="154" y="30"/>
                    <a:pt x="124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5" name="Google Shape;2578;p13">
              <a:extLst>
                <a:ext uri="{FF2B5EF4-FFF2-40B4-BE49-F238E27FC236}">
                  <a16:creationId xmlns:a16="http://schemas.microsoft.com/office/drawing/2014/main" id="{9F49E68A-8630-C833-230F-E72270E0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19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2147483646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6" name="Google Shape;2579;p13">
              <a:extLst>
                <a:ext uri="{FF2B5EF4-FFF2-40B4-BE49-F238E27FC236}">
                  <a16:creationId xmlns:a16="http://schemas.microsoft.com/office/drawing/2014/main" id="{A9D6B294-4A2A-8657-9ED2-AA1AAED91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10" y="15789"/>
              <a:ext cx="21816" cy="21652"/>
            </a:xfrm>
            <a:custGeom>
              <a:avLst/>
              <a:gdLst>
                <a:gd name="T0" fmla="*/ 2147483646 w 133"/>
                <a:gd name="T1" fmla="*/ 2147483646 h 132"/>
                <a:gd name="T2" fmla="*/ 2147483646 w 133"/>
                <a:gd name="T3" fmla="*/ 2147483646 h 132"/>
                <a:gd name="T4" fmla="*/ 2147483646 w 133"/>
                <a:gd name="T5" fmla="*/ 2147483646 h 132"/>
                <a:gd name="T6" fmla="*/ 2147483646 w 133"/>
                <a:gd name="T7" fmla="*/ 2147483646 h 132"/>
                <a:gd name="T8" fmla="*/ 2147483646 w 133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7" name="Google Shape;2580;p13">
              <a:extLst>
                <a:ext uri="{FF2B5EF4-FFF2-40B4-BE49-F238E27FC236}">
                  <a16:creationId xmlns:a16="http://schemas.microsoft.com/office/drawing/2014/main" id="{274E5875-AE74-8C8A-11D3-65C5BF04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91" y="15789"/>
              <a:ext cx="25589" cy="21652"/>
            </a:xfrm>
            <a:custGeom>
              <a:avLst/>
              <a:gdLst>
                <a:gd name="T0" fmla="*/ 2147483646 w 156"/>
                <a:gd name="T1" fmla="*/ 2147483646 h 132"/>
                <a:gd name="T2" fmla="*/ 2147483646 w 156"/>
                <a:gd name="T3" fmla="*/ 2147483646 h 132"/>
                <a:gd name="T4" fmla="*/ 2147483646 w 156"/>
                <a:gd name="T5" fmla="*/ 2147483646 h 132"/>
                <a:gd name="T6" fmla="*/ 2147483646 w 156"/>
                <a:gd name="T7" fmla="*/ 2147483646 h 132"/>
                <a:gd name="T8" fmla="*/ 2147483646 w 156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5"/>
                    <a:pt x="155" y="66"/>
                  </a:cubicBezTo>
                  <a:cubicBezTo>
                    <a:pt x="155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8" name="Google Shape;2581;p13">
              <a:extLst>
                <a:ext uri="{FF2B5EF4-FFF2-40B4-BE49-F238E27FC236}">
                  <a16:creationId xmlns:a16="http://schemas.microsoft.com/office/drawing/2014/main" id="{6550C68C-AED2-46DB-0C6E-73CF03A71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8" y="15789"/>
              <a:ext cx="25261" cy="21652"/>
            </a:xfrm>
            <a:custGeom>
              <a:avLst/>
              <a:gdLst>
                <a:gd name="T0" fmla="*/ 2147483646 w 154"/>
                <a:gd name="T1" fmla="*/ 0 h 132"/>
                <a:gd name="T2" fmla="*/ 0 w 154"/>
                <a:gd name="T3" fmla="*/ 2147483646 h 132"/>
                <a:gd name="T4" fmla="*/ 2147483646 w 154"/>
                <a:gd name="T5" fmla="*/ 2147483646 h 132"/>
                <a:gd name="T6" fmla="*/ 2147483646 w 154"/>
                <a:gd name="T7" fmla="*/ 2147483646 h 132"/>
                <a:gd name="T8" fmla="*/ 2147483646 w 15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519" name="Google Shape;2582;p13">
              <a:extLst>
                <a:ext uri="{FF2B5EF4-FFF2-40B4-BE49-F238E27FC236}">
                  <a16:creationId xmlns:a16="http://schemas.microsoft.com/office/drawing/2014/main" id="{CAAEF926-368E-1E8D-2DC1-76A7D32ED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" y="15789"/>
              <a:ext cx="21652" cy="21652"/>
            </a:xfrm>
            <a:custGeom>
              <a:avLst/>
              <a:gdLst>
                <a:gd name="T0" fmla="*/ 2147483646 w 132"/>
                <a:gd name="T1" fmla="*/ 2147483646 h 132"/>
                <a:gd name="T2" fmla="*/ 0 w 132"/>
                <a:gd name="T3" fmla="*/ 2147483646 h 132"/>
                <a:gd name="T4" fmla="*/ 2147483646 w 132"/>
                <a:gd name="T5" fmla="*/ 2147483646 h 132"/>
                <a:gd name="T6" fmla="*/ 2147483646 w 132"/>
                <a:gd name="T7" fmla="*/ 2147483646 h 132"/>
                <a:gd name="T8" fmla="*/ 2147483646 w 132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</p:grpSp>
      <p:sp>
        <p:nvSpPr>
          <p:cNvPr id="2067" name="Google Shape;2067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3"/>
          <p:cNvSpPr txBox="1">
            <a:spLocks noGrp="1"/>
          </p:cNvSpPr>
          <p:nvPr>
            <p:ph type="title" idx="2"/>
          </p:nvPr>
        </p:nvSpPr>
        <p:spPr>
          <a:xfrm>
            <a:off x="950967" y="2124713"/>
            <a:ext cx="2848000" cy="44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2069" name="Google Shape;2069;p13"/>
          <p:cNvSpPr txBox="1">
            <a:spLocks noGrp="1"/>
          </p:cNvSpPr>
          <p:nvPr>
            <p:ph type="subTitle" idx="1"/>
          </p:nvPr>
        </p:nvSpPr>
        <p:spPr>
          <a:xfrm>
            <a:off x="950967" y="3166167"/>
            <a:ext cx="2848000" cy="74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0" name="Google Shape;2070;p13"/>
          <p:cNvSpPr txBox="1">
            <a:spLocks noGrp="1"/>
          </p:cNvSpPr>
          <p:nvPr>
            <p:ph type="subTitle" idx="3"/>
          </p:nvPr>
        </p:nvSpPr>
        <p:spPr>
          <a:xfrm>
            <a:off x="950967" y="2608833"/>
            <a:ext cx="2848000" cy="54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1" name="Google Shape;2071;p13"/>
          <p:cNvSpPr txBox="1">
            <a:spLocks noGrp="1"/>
          </p:cNvSpPr>
          <p:nvPr>
            <p:ph type="title" idx="4"/>
          </p:nvPr>
        </p:nvSpPr>
        <p:spPr>
          <a:xfrm>
            <a:off x="4672016" y="2124667"/>
            <a:ext cx="2848000" cy="44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2072" name="Google Shape;2072;p13"/>
          <p:cNvSpPr txBox="1">
            <a:spLocks noGrp="1"/>
          </p:cNvSpPr>
          <p:nvPr>
            <p:ph type="subTitle" idx="5"/>
          </p:nvPr>
        </p:nvSpPr>
        <p:spPr>
          <a:xfrm>
            <a:off x="4672000" y="3166167"/>
            <a:ext cx="2848000" cy="74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13"/>
          <p:cNvSpPr txBox="1">
            <a:spLocks noGrp="1"/>
          </p:cNvSpPr>
          <p:nvPr>
            <p:ph type="subTitle" idx="6"/>
          </p:nvPr>
        </p:nvSpPr>
        <p:spPr>
          <a:xfrm>
            <a:off x="4671989" y="2608833"/>
            <a:ext cx="2848000" cy="54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4" name="Google Shape;2074;p13"/>
          <p:cNvSpPr txBox="1">
            <a:spLocks noGrp="1"/>
          </p:cNvSpPr>
          <p:nvPr>
            <p:ph type="title" idx="7"/>
          </p:nvPr>
        </p:nvSpPr>
        <p:spPr>
          <a:xfrm>
            <a:off x="8392997" y="2124667"/>
            <a:ext cx="2848000" cy="44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2075" name="Google Shape;2075;p13"/>
          <p:cNvSpPr txBox="1">
            <a:spLocks noGrp="1"/>
          </p:cNvSpPr>
          <p:nvPr>
            <p:ph type="subTitle" idx="8"/>
          </p:nvPr>
        </p:nvSpPr>
        <p:spPr>
          <a:xfrm>
            <a:off x="8392967" y="3166167"/>
            <a:ext cx="2848000" cy="74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6" name="Google Shape;2076;p13"/>
          <p:cNvSpPr txBox="1">
            <a:spLocks noGrp="1"/>
          </p:cNvSpPr>
          <p:nvPr>
            <p:ph type="subTitle" idx="9"/>
          </p:nvPr>
        </p:nvSpPr>
        <p:spPr>
          <a:xfrm>
            <a:off x="8392967" y="2608833"/>
            <a:ext cx="2848000" cy="54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7" name="Google Shape;2077;p13"/>
          <p:cNvSpPr txBox="1">
            <a:spLocks noGrp="1"/>
          </p:cNvSpPr>
          <p:nvPr>
            <p:ph type="title" idx="13"/>
          </p:nvPr>
        </p:nvSpPr>
        <p:spPr>
          <a:xfrm>
            <a:off x="950967" y="4417731"/>
            <a:ext cx="2848000" cy="44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2078" name="Google Shape;2078;p13"/>
          <p:cNvSpPr txBox="1">
            <a:spLocks noGrp="1"/>
          </p:cNvSpPr>
          <p:nvPr>
            <p:ph type="subTitle" idx="14"/>
          </p:nvPr>
        </p:nvSpPr>
        <p:spPr>
          <a:xfrm>
            <a:off x="950967" y="5463600"/>
            <a:ext cx="2848000" cy="74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9" name="Google Shape;2079;p13"/>
          <p:cNvSpPr txBox="1">
            <a:spLocks noGrp="1"/>
          </p:cNvSpPr>
          <p:nvPr>
            <p:ph type="subTitle" idx="15"/>
          </p:nvPr>
        </p:nvSpPr>
        <p:spPr>
          <a:xfrm>
            <a:off x="950967" y="4906800"/>
            <a:ext cx="2848000" cy="54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0" name="Google Shape;2080;p13"/>
          <p:cNvSpPr txBox="1">
            <a:spLocks noGrp="1"/>
          </p:cNvSpPr>
          <p:nvPr>
            <p:ph type="title" idx="16"/>
          </p:nvPr>
        </p:nvSpPr>
        <p:spPr>
          <a:xfrm>
            <a:off x="4672016" y="4417684"/>
            <a:ext cx="2848000" cy="44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2081" name="Google Shape;2081;p13"/>
          <p:cNvSpPr txBox="1">
            <a:spLocks noGrp="1"/>
          </p:cNvSpPr>
          <p:nvPr>
            <p:ph type="subTitle" idx="17"/>
          </p:nvPr>
        </p:nvSpPr>
        <p:spPr>
          <a:xfrm>
            <a:off x="4671989" y="5463600"/>
            <a:ext cx="2848000" cy="74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2" name="Google Shape;2082;p13"/>
          <p:cNvSpPr txBox="1">
            <a:spLocks noGrp="1"/>
          </p:cNvSpPr>
          <p:nvPr>
            <p:ph type="subTitle" idx="18"/>
          </p:nvPr>
        </p:nvSpPr>
        <p:spPr>
          <a:xfrm>
            <a:off x="4671989" y="4906800"/>
            <a:ext cx="2848000" cy="54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3" name="Google Shape;2083;p13"/>
          <p:cNvSpPr txBox="1">
            <a:spLocks noGrp="1"/>
          </p:cNvSpPr>
          <p:nvPr>
            <p:ph type="title" idx="19"/>
          </p:nvPr>
        </p:nvSpPr>
        <p:spPr>
          <a:xfrm>
            <a:off x="8392997" y="4417684"/>
            <a:ext cx="2848000" cy="44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2084" name="Google Shape;2084;p13"/>
          <p:cNvSpPr txBox="1">
            <a:spLocks noGrp="1"/>
          </p:cNvSpPr>
          <p:nvPr>
            <p:ph type="subTitle" idx="20"/>
          </p:nvPr>
        </p:nvSpPr>
        <p:spPr>
          <a:xfrm>
            <a:off x="8392967" y="5463600"/>
            <a:ext cx="2848000" cy="74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5" name="Google Shape;2085;p13"/>
          <p:cNvSpPr txBox="1">
            <a:spLocks noGrp="1"/>
          </p:cNvSpPr>
          <p:nvPr>
            <p:ph type="subTitle" idx="21"/>
          </p:nvPr>
        </p:nvSpPr>
        <p:spPr>
          <a:xfrm>
            <a:off x="8392967" y="4906800"/>
            <a:ext cx="2848000" cy="54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72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99;p22">
            <a:extLst>
              <a:ext uri="{FF2B5EF4-FFF2-40B4-BE49-F238E27FC236}">
                <a16:creationId xmlns:a16="http://schemas.microsoft.com/office/drawing/2014/main" id="{0D19E757-2423-E963-0A56-862F52B3E542}"/>
              </a:ext>
            </a:extLst>
          </p:cNvPr>
          <p:cNvSpPr>
            <a:spLocks/>
          </p:cNvSpPr>
          <p:nvPr/>
        </p:nvSpPr>
        <p:spPr bwMode="auto">
          <a:xfrm>
            <a:off x="0" y="5514975"/>
            <a:ext cx="1190625" cy="1343025"/>
          </a:xfrm>
          <a:custGeom>
            <a:avLst/>
            <a:gdLst>
              <a:gd name="T0" fmla="*/ 2147483646 w 25050"/>
              <a:gd name="T1" fmla="*/ 2147483646 h 27323"/>
              <a:gd name="T2" fmla="*/ 2147483646 w 25050"/>
              <a:gd name="T3" fmla="*/ 2147483646 h 27323"/>
              <a:gd name="T4" fmla="*/ 2147483646 w 25050"/>
              <a:gd name="T5" fmla="*/ 2147483646 h 27323"/>
              <a:gd name="T6" fmla="*/ 2147483646 w 25050"/>
              <a:gd name="T7" fmla="*/ 2147483646 h 27323"/>
              <a:gd name="T8" fmla="*/ 2147483646 w 25050"/>
              <a:gd name="T9" fmla="*/ 2147483646 h 27323"/>
              <a:gd name="T10" fmla="*/ 2147483646 w 25050"/>
              <a:gd name="T11" fmla="*/ 2147483646 h 27323"/>
              <a:gd name="T12" fmla="*/ 2147483646 w 25050"/>
              <a:gd name="T13" fmla="*/ 2147483646 h 27323"/>
              <a:gd name="T14" fmla="*/ 2147483646 w 25050"/>
              <a:gd name="T15" fmla="*/ 2147483646 h 27323"/>
              <a:gd name="T16" fmla="*/ 2147483646 w 25050"/>
              <a:gd name="T17" fmla="*/ 2147483646 h 27323"/>
              <a:gd name="T18" fmla="*/ 2147483646 w 25050"/>
              <a:gd name="T19" fmla="*/ 2147483646 h 27323"/>
              <a:gd name="T20" fmla="*/ 2147483646 w 25050"/>
              <a:gd name="T21" fmla="*/ 2147483646 h 27323"/>
              <a:gd name="T22" fmla="*/ 2147483646 w 25050"/>
              <a:gd name="T23" fmla="*/ 2147483646 h 27323"/>
              <a:gd name="T24" fmla="*/ 2147483646 w 25050"/>
              <a:gd name="T25" fmla="*/ 2147483646 h 27323"/>
              <a:gd name="T26" fmla="*/ 2147483646 w 25050"/>
              <a:gd name="T27" fmla="*/ 2147483646 h 27323"/>
              <a:gd name="T28" fmla="*/ 2147483646 w 25050"/>
              <a:gd name="T29" fmla="*/ 2147483646 h 27323"/>
              <a:gd name="T30" fmla="*/ 2147483646 w 25050"/>
              <a:gd name="T31" fmla="*/ 2147483646 h 27323"/>
              <a:gd name="T32" fmla="*/ 2147483646 w 25050"/>
              <a:gd name="T33" fmla="*/ 2147483646 h 27323"/>
              <a:gd name="T34" fmla="*/ 2147483646 w 25050"/>
              <a:gd name="T35" fmla="*/ 2147483646 h 27323"/>
              <a:gd name="T36" fmla="*/ 2147483646 w 25050"/>
              <a:gd name="T37" fmla="*/ 2147483646 h 27323"/>
              <a:gd name="T38" fmla="*/ 2147483646 w 25050"/>
              <a:gd name="T39" fmla="*/ 2147483646 h 27323"/>
              <a:gd name="T40" fmla="*/ 2147483646 w 25050"/>
              <a:gd name="T41" fmla="*/ 2147483646 h 27323"/>
              <a:gd name="T42" fmla="*/ 2147483646 w 25050"/>
              <a:gd name="T43" fmla="*/ 2147483646 h 27323"/>
              <a:gd name="T44" fmla="*/ 2147483646 w 25050"/>
              <a:gd name="T45" fmla="*/ 2147483646 h 27323"/>
              <a:gd name="T46" fmla="*/ 2147483646 w 25050"/>
              <a:gd name="T47" fmla="*/ 2147483646 h 27323"/>
              <a:gd name="T48" fmla="*/ 2147483646 w 25050"/>
              <a:gd name="T49" fmla="*/ 2147483646 h 27323"/>
              <a:gd name="T50" fmla="*/ 2147483646 w 25050"/>
              <a:gd name="T51" fmla="*/ 2147483646 h 27323"/>
              <a:gd name="T52" fmla="*/ 2147483646 w 25050"/>
              <a:gd name="T53" fmla="*/ 2147483646 h 27323"/>
              <a:gd name="T54" fmla="*/ 2147483646 w 25050"/>
              <a:gd name="T55" fmla="*/ 2147483646 h 27323"/>
              <a:gd name="T56" fmla="*/ 2147483646 w 25050"/>
              <a:gd name="T57" fmla="*/ 2147483646 h 27323"/>
              <a:gd name="T58" fmla="*/ 2147483646 w 25050"/>
              <a:gd name="T59" fmla="*/ 2147483646 h 27323"/>
              <a:gd name="T60" fmla="*/ 2147483646 w 25050"/>
              <a:gd name="T61" fmla="*/ 2147483646 h 27323"/>
              <a:gd name="T62" fmla="*/ 2147483646 w 25050"/>
              <a:gd name="T63" fmla="*/ 2147483646 h 27323"/>
              <a:gd name="T64" fmla="*/ 2147483646 w 25050"/>
              <a:gd name="T65" fmla="*/ 2147483646 h 27323"/>
              <a:gd name="T66" fmla="*/ 2147483646 w 25050"/>
              <a:gd name="T67" fmla="*/ 2147483646 h 27323"/>
              <a:gd name="T68" fmla="*/ 2147483646 w 25050"/>
              <a:gd name="T69" fmla="*/ 2147483646 h 27323"/>
              <a:gd name="T70" fmla="*/ 2147483646 w 25050"/>
              <a:gd name="T71" fmla="*/ 2147483646 h 27323"/>
              <a:gd name="T72" fmla="*/ 2147483646 w 25050"/>
              <a:gd name="T73" fmla="*/ 2147483646 h 27323"/>
              <a:gd name="T74" fmla="*/ 2147483646 w 25050"/>
              <a:gd name="T75" fmla="*/ 2147483646 h 27323"/>
              <a:gd name="T76" fmla="*/ 2147483646 w 25050"/>
              <a:gd name="T77" fmla="*/ 2147483646 h 27323"/>
              <a:gd name="T78" fmla="*/ 2147483646 w 25050"/>
              <a:gd name="T79" fmla="*/ 2147483646 h 27323"/>
              <a:gd name="T80" fmla="*/ 2147483646 w 25050"/>
              <a:gd name="T81" fmla="*/ 2147483646 h 27323"/>
              <a:gd name="T82" fmla="*/ 2147483646 w 25050"/>
              <a:gd name="T83" fmla="*/ 2147483646 h 27323"/>
              <a:gd name="T84" fmla="*/ 2147483646 w 25050"/>
              <a:gd name="T85" fmla="*/ 2147483646 h 27323"/>
              <a:gd name="T86" fmla="*/ 2147483646 w 25050"/>
              <a:gd name="T87" fmla="*/ 2147483646 h 27323"/>
              <a:gd name="T88" fmla="*/ 2147483646 w 25050"/>
              <a:gd name="T89" fmla="*/ 2147483646 h 27323"/>
              <a:gd name="T90" fmla="*/ 2147483646 w 25050"/>
              <a:gd name="T91" fmla="*/ 2147483646 h 27323"/>
              <a:gd name="T92" fmla="*/ 2147483646 w 25050"/>
              <a:gd name="T93" fmla="*/ 2147483646 h 27323"/>
              <a:gd name="T94" fmla="*/ 2147483646 w 25050"/>
              <a:gd name="T95" fmla="*/ 2147483646 h 27323"/>
              <a:gd name="T96" fmla="*/ 2147483646 w 25050"/>
              <a:gd name="T97" fmla="*/ 2147483646 h 27323"/>
              <a:gd name="T98" fmla="*/ 2147483646 w 25050"/>
              <a:gd name="T99" fmla="*/ 2147483646 h 27323"/>
              <a:gd name="T100" fmla="*/ 2147483646 w 25050"/>
              <a:gd name="T101" fmla="*/ 2147483646 h 27323"/>
              <a:gd name="T102" fmla="*/ 2147483646 w 25050"/>
              <a:gd name="T103" fmla="*/ 2147483646 h 27323"/>
              <a:gd name="T104" fmla="*/ 2147483646 w 25050"/>
              <a:gd name="T105" fmla="*/ 2147483646 h 27323"/>
              <a:gd name="T106" fmla="*/ 2147483646 w 25050"/>
              <a:gd name="T107" fmla="*/ 2147483646 h 27323"/>
              <a:gd name="T108" fmla="*/ 2147483646 w 25050"/>
              <a:gd name="T109" fmla="*/ 2147483646 h 27323"/>
              <a:gd name="T110" fmla="*/ 2147483646 w 25050"/>
              <a:gd name="T111" fmla="*/ 2147483646 h 27323"/>
              <a:gd name="T112" fmla="*/ 2147483646 w 25050"/>
              <a:gd name="T113" fmla="*/ 2147483646 h 27323"/>
              <a:gd name="T114" fmla="*/ 2147483646 w 25050"/>
              <a:gd name="T115" fmla="*/ 2147483646 h 27323"/>
              <a:gd name="T116" fmla="*/ 2147483646 w 25050"/>
              <a:gd name="T117" fmla="*/ 2147483646 h 27323"/>
              <a:gd name="T118" fmla="*/ 2147483646 w 25050"/>
              <a:gd name="T119" fmla="*/ 2147483646 h 27323"/>
              <a:gd name="T120" fmla="*/ 2147483646 w 25050"/>
              <a:gd name="T121" fmla="*/ 2147483646 h 27323"/>
              <a:gd name="T122" fmla="*/ 2147483646 w 25050"/>
              <a:gd name="T123" fmla="*/ 2147483646 h 27323"/>
              <a:gd name="T124" fmla="*/ 2147483646 w 25050"/>
              <a:gd name="T125" fmla="*/ 2147483646 h 273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10" name="Google Shape;5507;p22">
            <a:extLst>
              <a:ext uri="{FF2B5EF4-FFF2-40B4-BE49-F238E27FC236}">
                <a16:creationId xmlns:a16="http://schemas.microsoft.com/office/drawing/2014/main" id="{28A4F124-CBC4-75F6-FDA6-11414DF81A1F}"/>
              </a:ext>
            </a:extLst>
          </p:cNvPr>
          <p:cNvSpPr>
            <a:spLocks/>
          </p:cNvSpPr>
          <p:nvPr/>
        </p:nvSpPr>
        <p:spPr bwMode="auto">
          <a:xfrm rot="10800000">
            <a:off x="10979150" y="6040438"/>
            <a:ext cx="1212850" cy="817562"/>
          </a:xfrm>
          <a:custGeom>
            <a:avLst/>
            <a:gdLst>
              <a:gd name="T0" fmla="*/ 2147483646 w 11979"/>
              <a:gd name="T1" fmla="*/ 2147483646 h 8067"/>
              <a:gd name="T2" fmla="*/ 2147483646 w 11979"/>
              <a:gd name="T3" fmla="*/ 2147483646 h 8067"/>
              <a:gd name="T4" fmla="*/ 2147483646 w 11979"/>
              <a:gd name="T5" fmla="*/ 2147483646 h 8067"/>
              <a:gd name="T6" fmla="*/ 2147483646 w 11979"/>
              <a:gd name="T7" fmla="*/ 2147483646 h 8067"/>
              <a:gd name="T8" fmla="*/ 2147483646 w 11979"/>
              <a:gd name="T9" fmla="*/ 2147483646 h 8067"/>
              <a:gd name="T10" fmla="*/ 2147483646 w 11979"/>
              <a:gd name="T11" fmla="*/ 2147483646 h 8067"/>
              <a:gd name="T12" fmla="*/ 2147483646 w 11979"/>
              <a:gd name="T13" fmla="*/ 2147483646 h 8067"/>
              <a:gd name="T14" fmla="*/ 2147483646 w 11979"/>
              <a:gd name="T15" fmla="*/ 2147483646 h 8067"/>
              <a:gd name="T16" fmla="*/ 2147483646 w 11979"/>
              <a:gd name="T17" fmla="*/ 2147483646 h 8067"/>
              <a:gd name="T18" fmla="*/ 2147483646 w 11979"/>
              <a:gd name="T19" fmla="*/ 2147483646 h 80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979" h="8067" extrusionOk="0">
                <a:moveTo>
                  <a:pt x="1" y="1"/>
                </a:moveTo>
                <a:lnTo>
                  <a:pt x="1" y="6047"/>
                </a:lnTo>
                <a:cubicBezTo>
                  <a:pt x="299" y="7191"/>
                  <a:pt x="1420" y="8066"/>
                  <a:pt x="2326" y="8066"/>
                </a:cubicBezTo>
                <a:cubicBezTo>
                  <a:pt x="2612" y="8066"/>
                  <a:pt x="2877" y="7979"/>
                  <a:pt x="3087" y="7785"/>
                </a:cubicBezTo>
                <a:cubicBezTo>
                  <a:pt x="3928" y="7011"/>
                  <a:pt x="2122" y="4807"/>
                  <a:pt x="3223" y="3677"/>
                </a:cubicBezTo>
                <a:cubicBezTo>
                  <a:pt x="3389" y="3508"/>
                  <a:pt x="3568" y="3438"/>
                  <a:pt x="3764" y="3438"/>
                </a:cubicBezTo>
                <a:cubicBezTo>
                  <a:pt x="4660" y="3438"/>
                  <a:pt x="5895" y="4887"/>
                  <a:pt x="7656" y="4887"/>
                </a:cubicBezTo>
                <a:cubicBezTo>
                  <a:pt x="8080" y="4887"/>
                  <a:pt x="8535" y="4804"/>
                  <a:pt x="9023" y="4595"/>
                </a:cubicBezTo>
                <a:cubicBezTo>
                  <a:pt x="11979" y="3332"/>
                  <a:pt x="9667" y="1"/>
                  <a:pt x="9667" y="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11" name="Google Shape;5508;p22">
            <a:extLst>
              <a:ext uri="{FF2B5EF4-FFF2-40B4-BE49-F238E27FC236}">
                <a16:creationId xmlns:a16="http://schemas.microsoft.com/office/drawing/2014/main" id="{CB6EAD8C-4781-51C1-9A24-7E5DC96EF224}"/>
              </a:ext>
            </a:extLst>
          </p:cNvPr>
          <p:cNvSpPr>
            <a:spLocks/>
          </p:cNvSpPr>
          <p:nvPr/>
        </p:nvSpPr>
        <p:spPr bwMode="auto">
          <a:xfrm>
            <a:off x="0" y="5368925"/>
            <a:ext cx="1087438" cy="1495425"/>
          </a:xfrm>
          <a:custGeom>
            <a:avLst/>
            <a:gdLst>
              <a:gd name="T0" fmla="*/ 2147483646 w 10250"/>
              <a:gd name="T1" fmla="*/ 2147483646 h 14081"/>
              <a:gd name="T2" fmla="*/ 0 w 10250"/>
              <a:gd name="T3" fmla="*/ 2147483646 h 14081"/>
              <a:gd name="T4" fmla="*/ 0 w 10250"/>
              <a:gd name="T5" fmla="*/ 2147483646 h 14081"/>
              <a:gd name="T6" fmla="*/ 2147483646 w 10250"/>
              <a:gd name="T7" fmla="*/ 2147483646 h 14081"/>
              <a:gd name="T8" fmla="*/ 2147483646 w 10250"/>
              <a:gd name="T9" fmla="*/ 2147483646 h 14081"/>
              <a:gd name="T10" fmla="*/ 2147483646 w 10250"/>
              <a:gd name="T11" fmla="*/ 2147483646 h 14081"/>
              <a:gd name="T12" fmla="*/ 2147483646 w 10250"/>
              <a:gd name="T13" fmla="*/ 2147483646 h 14081"/>
              <a:gd name="T14" fmla="*/ 2147483646 w 10250"/>
              <a:gd name="T15" fmla="*/ 2147483646 h 14081"/>
              <a:gd name="T16" fmla="*/ 2147483646 w 10250"/>
              <a:gd name="T17" fmla="*/ 2147483646 h 140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50" h="14081" extrusionOk="0">
                <a:moveTo>
                  <a:pt x="464" y="1"/>
                </a:moveTo>
                <a:cubicBezTo>
                  <a:pt x="311" y="1"/>
                  <a:pt x="156" y="21"/>
                  <a:pt x="0" y="63"/>
                </a:cubicBezTo>
                <a:lnTo>
                  <a:pt x="0" y="14081"/>
                </a:lnTo>
                <a:lnTo>
                  <a:pt x="8372" y="14081"/>
                </a:lnTo>
                <a:cubicBezTo>
                  <a:pt x="10250" y="10505"/>
                  <a:pt x="8261" y="8835"/>
                  <a:pt x="6056" y="8835"/>
                </a:cubicBezTo>
                <a:cubicBezTo>
                  <a:pt x="5843" y="8835"/>
                  <a:pt x="5628" y="8851"/>
                  <a:pt x="5413" y="8882"/>
                </a:cubicBezTo>
                <a:cubicBezTo>
                  <a:pt x="5266" y="8904"/>
                  <a:pt x="5124" y="8914"/>
                  <a:pt x="4988" y="8914"/>
                </a:cubicBezTo>
                <a:cubicBezTo>
                  <a:pt x="2877" y="8914"/>
                  <a:pt x="2084" y="6458"/>
                  <a:pt x="3020" y="4741"/>
                </a:cubicBezTo>
                <a:cubicBezTo>
                  <a:pt x="3943" y="3049"/>
                  <a:pt x="2361" y="1"/>
                  <a:pt x="464" y="1"/>
                </a:cubicBezTo>
                <a:close/>
              </a:path>
            </a:pathLst>
          </a:custGeom>
          <a:solidFill>
            <a:srgbClr val="453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12" name="Google Shape;5509;p22">
            <a:extLst>
              <a:ext uri="{FF2B5EF4-FFF2-40B4-BE49-F238E27FC236}">
                <a16:creationId xmlns:a16="http://schemas.microsoft.com/office/drawing/2014/main" id="{F472D669-5EC0-7F0E-0999-46194E22F475}"/>
              </a:ext>
            </a:extLst>
          </p:cNvPr>
          <p:cNvSpPr>
            <a:spLocks/>
          </p:cNvSpPr>
          <p:nvPr/>
        </p:nvSpPr>
        <p:spPr bwMode="auto">
          <a:xfrm rot="10800000">
            <a:off x="10550525" y="5514975"/>
            <a:ext cx="1641475" cy="1343025"/>
          </a:xfrm>
          <a:custGeom>
            <a:avLst/>
            <a:gdLst>
              <a:gd name="T0" fmla="*/ 2147483646 w 34532"/>
              <a:gd name="T1" fmla="*/ 285877955 h 27326"/>
              <a:gd name="T2" fmla="*/ 2147483646 w 34532"/>
              <a:gd name="T3" fmla="*/ 2147483646 h 27326"/>
              <a:gd name="T4" fmla="*/ 2147483646 w 34532"/>
              <a:gd name="T5" fmla="*/ 285877955 h 27326"/>
              <a:gd name="T6" fmla="*/ 2147483646 w 34532"/>
              <a:gd name="T7" fmla="*/ 2147483646 h 27326"/>
              <a:gd name="T8" fmla="*/ 2147483646 w 34532"/>
              <a:gd name="T9" fmla="*/ 2147483646 h 27326"/>
              <a:gd name="T10" fmla="*/ 2147483646 w 34532"/>
              <a:gd name="T11" fmla="*/ 2147483646 h 27326"/>
              <a:gd name="T12" fmla="*/ 2147483646 w 34532"/>
              <a:gd name="T13" fmla="*/ 2147483646 h 27326"/>
              <a:gd name="T14" fmla="*/ 2147483646 w 34532"/>
              <a:gd name="T15" fmla="*/ 2147483646 h 27326"/>
              <a:gd name="T16" fmla="*/ 2147483646 w 34532"/>
              <a:gd name="T17" fmla="*/ 2147483646 h 27326"/>
              <a:gd name="T18" fmla="*/ 2147483646 w 34532"/>
              <a:gd name="T19" fmla="*/ 2147483646 h 27326"/>
              <a:gd name="T20" fmla="*/ 2147483646 w 34532"/>
              <a:gd name="T21" fmla="*/ 2147483646 h 27326"/>
              <a:gd name="T22" fmla="*/ 2147483646 w 34532"/>
              <a:gd name="T23" fmla="*/ 2147483646 h 27326"/>
              <a:gd name="T24" fmla="*/ 2147483646 w 34532"/>
              <a:gd name="T25" fmla="*/ 2147483646 h 27326"/>
              <a:gd name="T26" fmla="*/ 2147483646 w 34532"/>
              <a:gd name="T27" fmla="*/ 2147483646 h 27326"/>
              <a:gd name="T28" fmla="*/ 2147483646 w 34532"/>
              <a:gd name="T29" fmla="*/ 2147483646 h 27326"/>
              <a:gd name="T30" fmla="*/ 2147483646 w 34532"/>
              <a:gd name="T31" fmla="*/ 2147483646 h 27326"/>
              <a:gd name="T32" fmla="*/ 2147483646 w 34532"/>
              <a:gd name="T33" fmla="*/ 2147483646 h 27326"/>
              <a:gd name="T34" fmla="*/ 2147483646 w 34532"/>
              <a:gd name="T35" fmla="*/ 2147483646 h 27326"/>
              <a:gd name="T36" fmla="*/ 2147483646 w 34532"/>
              <a:gd name="T37" fmla="*/ 2147483646 h 27326"/>
              <a:gd name="T38" fmla="*/ 2147483646 w 34532"/>
              <a:gd name="T39" fmla="*/ 2147483646 h 27326"/>
              <a:gd name="T40" fmla="*/ 2147483646 w 34532"/>
              <a:gd name="T41" fmla="*/ 2147483646 h 27326"/>
              <a:gd name="T42" fmla="*/ 2147483646 w 34532"/>
              <a:gd name="T43" fmla="*/ 2147483646 h 27326"/>
              <a:gd name="T44" fmla="*/ 2147483646 w 34532"/>
              <a:gd name="T45" fmla="*/ 2147483646 h 27326"/>
              <a:gd name="T46" fmla="*/ 2147483646 w 34532"/>
              <a:gd name="T47" fmla="*/ 2147483646 h 27326"/>
              <a:gd name="T48" fmla="*/ 2147483646 w 34532"/>
              <a:gd name="T49" fmla="*/ 2147483646 h 27326"/>
              <a:gd name="T50" fmla="*/ 2147483646 w 34532"/>
              <a:gd name="T51" fmla="*/ 2147483646 h 27326"/>
              <a:gd name="T52" fmla="*/ 2147483646 w 34532"/>
              <a:gd name="T53" fmla="*/ 2147483646 h 27326"/>
              <a:gd name="T54" fmla="*/ 2147483646 w 34532"/>
              <a:gd name="T55" fmla="*/ 2147483646 h 27326"/>
              <a:gd name="T56" fmla="*/ 2147483646 w 34532"/>
              <a:gd name="T57" fmla="*/ 2147483646 h 27326"/>
              <a:gd name="T58" fmla="*/ 2147483646 w 34532"/>
              <a:gd name="T59" fmla="*/ 2147483646 h 27326"/>
              <a:gd name="T60" fmla="*/ 2147483646 w 34532"/>
              <a:gd name="T61" fmla="*/ 2147483646 h 27326"/>
              <a:gd name="T62" fmla="*/ 2147483646 w 34532"/>
              <a:gd name="T63" fmla="*/ 2147483646 h 27326"/>
              <a:gd name="T64" fmla="*/ 2147483646 w 34532"/>
              <a:gd name="T65" fmla="*/ 2147483646 h 27326"/>
              <a:gd name="T66" fmla="*/ 2147483646 w 34532"/>
              <a:gd name="T67" fmla="*/ 2147483646 h 27326"/>
              <a:gd name="T68" fmla="*/ 2147483646 w 34532"/>
              <a:gd name="T69" fmla="*/ 2147483646 h 27326"/>
              <a:gd name="T70" fmla="*/ 2147483646 w 34532"/>
              <a:gd name="T71" fmla="*/ 2147483646 h 27326"/>
              <a:gd name="T72" fmla="*/ 2147483646 w 34532"/>
              <a:gd name="T73" fmla="*/ 2147483646 h 27326"/>
              <a:gd name="T74" fmla="*/ 2147483646 w 34532"/>
              <a:gd name="T75" fmla="*/ 2147483646 h 27326"/>
              <a:gd name="T76" fmla="*/ 2147483646 w 34532"/>
              <a:gd name="T77" fmla="*/ 2147483646 h 27326"/>
              <a:gd name="T78" fmla="*/ 2147483646 w 34532"/>
              <a:gd name="T79" fmla="*/ 2147483646 h 27326"/>
              <a:gd name="T80" fmla="*/ 2147483646 w 34532"/>
              <a:gd name="T81" fmla="*/ 2147483646 h 27326"/>
              <a:gd name="T82" fmla="*/ 2147483646 w 34532"/>
              <a:gd name="T83" fmla="*/ 2147483646 h 27326"/>
              <a:gd name="T84" fmla="*/ 2147483646 w 34532"/>
              <a:gd name="T85" fmla="*/ 2147483646 h 27326"/>
              <a:gd name="T86" fmla="*/ 2147483646 w 34532"/>
              <a:gd name="T87" fmla="*/ 2147483646 h 27326"/>
              <a:gd name="T88" fmla="*/ 0 w 34532"/>
              <a:gd name="T89" fmla="*/ 2147483646 h 27326"/>
              <a:gd name="T90" fmla="*/ 2147483646 w 34532"/>
              <a:gd name="T91" fmla="*/ 2147483646 h 27326"/>
              <a:gd name="T92" fmla="*/ 2147483646 w 34532"/>
              <a:gd name="T93" fmla="*/ 2147483646 h 27326"/>
              <a:gd name="T94" fmla="*/ 2147483646 w 34532"/>
              <a:gd name="T95" fmla="*/ 2147483646 h 27326"/>
              <a:gd name="T96" fmla="*/ 2147483646 w 34532"/>
              <a:gd name="T97" fmla="*/ 2147483646 h 27326"/>
              <a:gd name="T98" fmla="*/ 2147483646 w 34532"/>
              <a:gd name="T99" fmla="*/ 2147483646 h 27326"/>
              <a:gd name="T100" fmla="*/ 0 w 34532"/>
              <a:gd name="T101" fmla="*/ 2147483646 h 27326"/>
              <a:gd name="T102" fmla="*/ 2147483646 w 34532"/>
              <a:gd name="T103" fmla="*/ 2147483646 h 27326"/>
              <a:gd name="T104" fmla="*/ 2147483646 w 34532"/>
              <a:gd name="T105" fmla="*/ 2147483646 h 27326"/>
              <a:gd name="T106" fmla="*/ 2147483646 w 34532"/>
              <a:gd name="T107" fmla="*/ 2147483646 h 27326"/>
              <a:gd name="T108" fmla="*/ 2147483646 w 34532"/>
              <a:gd name="T109" fmla="*/ 2147483646 h 27326"/>
              <a:gd name="T110" fmla="*/ 2147483646 w 34532"/>
              <a:gd name="T111" fmla="*/ 2147483646 h 27326"/>
              <a:gd name="T112" fmla="*/ 2147483646 w 34532"/>
              <a:gd name="T113" fmla="*/ 2147483646 h 27326"/>
              <a:gd name="T114" fmla="*/ 2147483646 w 34532"/>
              <a:gd name="T115" fmla="*/ 2147483646 h 27326"/>
              <a:gd name="T116" fmla="*/ 2147483646 w 34532"/>
              <a:gd name="T117" fmla="*/ 2147483646 h 27326"/>
              <a:gd name="T118" fmla="*/ 2147483646 w 34532"/>
              <a:gd name="T119" fmla="*/ 2147483646 h 27326"/>
              <a:gd name="T120" fmla="*/ 2147483646 w 34532"/>
              <a:gd name="T121" fmla="*/ 2147483646 h 27326"/>
              <a:gd name="T122" fmla="*/ 2147483646 w 34532"/>
              <a:gd name="T123" fmla="*/ 2147483646 h 273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4532" h="27326" extrusionOk="0">
                <a:moveTo>
                  <a:pt x="54" y="1"/>
                </a:moveTo>
                <a:cubicBezTo>
                  <a:pt x="38" y="1"/>
                  <a:pt x="19" y="4"/>
                  <a:pt x="0" y="7"/>
                </a:cubicBezTo>
                <a:lnTo>
                  <a:pt x="0" y="489"/>
                </a:lnTo>
                <a:cubicBezTo>
                  <a:pt x="18" y="493"/>
                  <a:pt x="36" y="495"/>
                  <a:pt x="53" y="495"/>
                </a:cubicBezTo>
                <a:cubicBezTo>
                  <a:pt x="177" y="495"/>
                  <a:pt x="285" y="402"/>
                  <a:pt x="301" y="273"/>
                </a:cubicBezTo>
                <a:cubicBezTo>
                  <a:pt x="317" y="129"/>
                  <a:pt x="201" y="1"/>
                  <a:pt x="54" y="1"/>
                </a:cubicBezTo>
                <a:close/>
                <a:moveTo>
                  <a:pt x="1276" y="1"/>
                </a:moveTo>
                <a:cubicBezTo>
                  <a:pt x="1053" y="1"/>
                  <a:pt x="944" y="267"/>
                  <a:pt x="1100" y="424"/>
                </a:cubicBezTo>
                <a:cubicBezTo>
                  <a:pt x="1150" y="473"/>
                  <a:pt x="1211" y="495"/>
                  <a:pt x="1271" y="495"/>
                </a:cubicBezTo>
                <a:cubicBezTo>
                  <a:pt x="1398" y="495"/>
                  <a:pt x="1520" y="397"/>
                  <a:pt x="1520" y="248"/>
                </a:cubicBezTo>
                <a:cubicBezTo>
                  <a:pt x="1520" y="113"/>
                  <a:pt x="1410" y="1"/>
                  <a:pt x="1276" y="1"/>
                </a:cubicBezTo>
                <a:close/>
                <a:moveTo>
                  <a:pt x="2495" y="1"/>
                </a:moveTo>
                <a:cubicBezTo>
                  <a:pt x="2272" y="1"/>
                  <a:pt x="2163" y="267"/>
                  <a:pt x="2319" y="424"/>
                </a:cubicBezTo>
                <a:cubicBezTo>
                  <a:pt x="2370" y="473"/>
                  <a:pt x="2431" y="495"/>
                  <a:pt x="2491" y="495"/>
                </a:cubicBezTo>
                <a:cubicBezTo>
                  <a:pt x="2618" y="495"/>
                  <a:pt x="2739" y="397"/>
                  <a:pt x="2739" y="248"/>
                </a:cubicBezTo>
                <a:cubicBezTo>
                  <a:pt x="2739" y="113"/>
                  <a:pt x="2630" y="1"/>
                  <a:pt x="2495" y="1"/>
                </a:cubicBezTo>
                <a:close/>
                <a:moveTo>
                  <a:pt x="3714" y="1"/>
                </a:moveTo>
                <a:cubicBezTo>
                  <a:pt x="3494" y="1"/>
                  <a:pt x="3385" y="267"/>
                  <a:pt x="3538" y="424"/>
                </a:cubicBezTo>
                <a:cubicBezTo>
                  <a:pt x="3589" y="473"/>
                  <a:pt x="3651" y="495"/>
                  <a:pt x="3711" y="495"/>
                </a:cubicBezTo>
                <a:cubicBezTo>
                  <a:pt x="3839" y="495"/>
                  <a:pt x="3961" y="397"/>
                  <a:pt x="3961" y="248"/>
                </a:cubicBezTo>
                <a:cubicBezTo>
                  <a:pt x="3961" y="113"/>
                  <a:pt x="3849" y="1"/>
                  <a:pt x="3714" y="1"/>
                </a:cubicBezTo>
                <a:close/>
                <a:moveTo>
                  <a:pt x="4933" y="1"/>
                </a:moveTo>
                <a:cubicBezTo>
                  <a:pt x="4713" y="1"/>
                  <a:pt x="4604" y="267"/>
                  <a:pt x="4757" y="424"/>
                </a:cubicBezTo>
                <a:cubicBezTo>
                  <a:pt x="4808" y="473"/>
                  <a:pt x="4870" y="495"/>
                  <a:pt x="4930" y="495"/>
                </a:cubicBezTo>
                <a:cubicBezTo>
                  <a:pt x="5058" y="495"/>
                  <a:pt x="5180" y="397"/>
                  <a:pt x="5180" y="248"/>
                </a:cubicBezTo>
                <a:cubicBezTo>
                  <a:pt x="5180" y="113"/>
                  <a:pt x="5068" y="1"/>
                  <a:pt x="4933" y="1"/>
                </a:cubicBezTo>
                <a:close/>
                <a:moveTo>
                  <a:pt x="6152" y="1"/>
                </a:moveTo>
                <a:cubicBezTo>
                  <a:pt x="5933" y="1"/>
                  <a:pt x="5823" y="267"/>
                  <a:pt x="5976" y="424"/>
                </a:cubicBezTo>
                <a:cubicBezTo>
                  <a:pt x="6027" y="473"/>
                  <a:pt x="6089" y="495"/>
                  <a:pt x="6149" y="495"/>
                </a:cubicBezTo>
                <a:cubicBezTo>
                  <a:pt x="6277" y="495"/>
                  <a:pt x="6399" y="397"/>
                  <a:pt x="6399" y="248"/>
                </a:cubicBezTo>
                <a:cubicBezTo>
                  <a:pt x="6399" y="113"/>
                  <a:pt x="6290" y="1"/>
                  <a:pt x="6152" y="1"/>
                </a:cubicBezTo>
                <a:close/>
                <a:moveTo>
                  <a:pt x="7371" y="1"/>
                </a:moveTo>
                <a:cubicBezTo>
                  <a:pt x="7152" y="1"/>
                  <a:pt x="7042" y="267"/>
                  <a:pt x="7199" y="424"/>
                </a:cubicBezTo>
                <a:cubicBezTo>
                  <a:pt x="7248" y="473"/>
                  <a:pt x="7309" y="495"/>
                  <a:pt x="7369" y="495"/>
                </a:cubicBezTo>
                <a:cubicBezTo>
                  <a:pt x="7496" y="495"/>
                  <a:pt x="7619" y="397"/>
                  <a:pt x="7619" y="248"/>
                </a:cubicBezTo>
                <a:cubicBezTo>
                  <a:pt x="7619" y="113"/>
                  <a:pt x="7509" y="1"/>
                  <a:pt x="7371" y="1"/>
                </a:cubicBezTo>
                <a:close/>
                <a:moveTo>
                  <a:pt x="8590" y="1"/>
                </a:moveTo>
                <a:cubicBezTo>
                  <a:pt x="8371" y="1"/>
                  <a:pt x="8261" y="267"/>
                  <a:pt x="8418" y="424"/>
                </a:cubicBezTo>
                <a:cubicBezTo>
                  <a:pt x="8467" y="473"/>
                  <a:pt x="8528" y="495"/>
                  <a:pt x="8588" y="495"/>
                </a:cubicBezTo>
                <a:cubicBezTo>
                  <a:pt x="8715" y="495"/>
                  <a:pt x="8838" y="397"/>
                  <a:pt x="8838" y="248"/>
                </a:cubicBezTo>
                <a:cubicBezTo>
                  <a:pt x="8838" y="113"/>
                  <a:pt x="8728" y="1"/>
                  <a:pt x="8590" y="1"/>
                </a:cubicBezTo>
                <a:close/>
                <a:moveTo>
                  <a:pt x="9812" y="1"/>
                </a:moveTo>
                <a:cubicBezTo>
                  <a:pt x="9590" y="1"/>
                  <a:pt x="9480" y="267"/>
                  <a:pt x="9637" y="424"/>
                </a:cubicBezTo>
                <a:cubicBezTo>
                  <a:pt x="9686" y="473"/>
                  <a:pt x="9747" y="495"/>
                  <a:pt x="9807" y="495"/>
                </a:cubicBezTo>
                <a:cubicBezTo>
                  <a:pt x="9934" y="495"/>
                  <a:pt x="10057" y="397"/>
                  <a:pt x="10057" y="248"/>
                </a:cubicBezTo>
                <a:cubicBezTo>
                  <a:pt x="10057" y="113"/>
                  <a:pt x="9947" y="1"/>
                  <a:pt x="9812" y="1"/>
                </a:cubicBezTo>
                <a:close/>
                <a:moveTo>
                  <a:pt x="11031" y="1"/>
                </a:moveTo>
                <a:cubicBezTo>
                  <a:pt x="10809" y="1"/>
                  <a:pt x="10699" y="267"/>
                  <a:pt x="10856" y="424"/>
                </a:cubicBezTo>
                <a:cubicBezTo>
                  <a:pt x="10906" y="473"/>
                  <a:pt x="10968" y="495"/>
                  <a:pt x="11028" y="495"/>
                </a:cubicBezTo>
                <a:cubicBezTo>
                  <a:pt x="11155" y="495"/>
                  <a:pt x="11276" y="397"/>
                  <a:pt x="11276" y="248"/>
                </a:cubicBezTo>
                <a:cubicBezTo>
                  <a:pt x="11276" y="113"/>
                  <a:pt x="11166" y="1"/>
                  <a:pt x="11031" y="1"/>
                </a:cubicBezTo>
                <a:close/>
                <a:moveTo>
                  <a:pt x="12250" y="1"/>
                </a:moveTo>
                <a:cubicBezTo>
                  <a:pt x="12031" y="1"/>
                  <a:pt x="11921" y="267"/>
                  <a:pt x="12075" y="424"/>
                </a:cubicBezTo>
                <a:cubicBezTo>
                  <a:pt x="12125" y="473"/>
                  <a:pt x="12187" y="495"/>
                  <a:pt x="12248" y="495"/>
                </a:cubicBezTo>
                <a:cubicBezTo>
                  <a:pt x="12375" y="495"/>
                  <a:pt x="12498" y="397"/>
                  <a:pt x="12498" y="248"/>
                </a:cubicBezTo>
                <a:cubicBezTo>
                  <a:pt x="12498" y="113"/>
                  <a:pt x="12385" y="1"/>
                  <a:pt x="12250" y="1"/>
                </a:cubicBezTo>
                <a:close/>
                <a:moveTo>
                  <a:pt x="13469" y="1"/>
                </a:moveTo>
                <a:cubicBezTo>
                  <a:pt x="13250" y="1"/>
                  <a:pt x="13140" y="267"/>
                  <a:pt x="13294" y="424"/>
                </a:cubicBezTo>
                <a:cubicBezTo>
                  <a:pt x="13344" y="473"/>
                  <a:pt x="13406" y="495"/>
                  <a:pt x="13467" y="495"/>
                </a:cubicBezTo>
                <a:cubicBezTo>
                  <a:pt x="13594" y="495"/>
                  <a:pt x="13717" y="397"/>
                  <a:pt x="13717" y="248"/>
                </a:cubicBezTo>
                <a:cubicBezTo>
                  <a:pt x="13717" y="113"/>
                  <a:pt x="13604" y="1"/>
                  <a:pt x="13469" y="1"/>
                </a:cubicBezTo>
                <a:close/>
                <a:moveTo>
                  <a:pt x="14688" y="1"/>
                </a:moveTo>
                <a:cubicBezTo>
                  <a:pt x="14469" y="1"/>
                  <a:pt x="14359" y="267"/>
                  <a:pt x="14513" y="424"/>
                </a:cubicBezTo>
                <a:cubicBezTo>
                  <a:pt x="14563" y="473"/>
                  <a:pt x="14625" y="495"/>
                  <a:pt x="14686" y="495"/>
                </a:cubicBezTo>
                <a:cubicBezTo>
                  <a:pt x="14813" y="495"/>
                  <a:pt x="14936" y="397"/>
                  <a:pt x="14936" y="248"/>
                </a:cubicBezTo>
                <a:cubicBezTo>
                  <a:pt x="14936" y="113"/>
                  <a:pt x="14826" y="1"/>
                  <a:pt x="14688" y="1"/>
                </a:cubicBezTo>
                <a:close/>
                <a:moveTo>
                  <a:pt x="15907" y="1"/>
                </a:moveTo>
                <a:cubicBezTo>
                  <a:pt x="15688" y="1"/>
                  <a:pt x="15578" y="267"/>
                  <a:pt x="15735" y="424"/>
                </a:cubicBezTo>
                <a:cubicBezTo>
                  <a:pt x="15785" y="473"/>
                  <a:pt x="15846" y="495"/>
                  <a:pt x="15906" y="495"/>
                </a:cubicBezTo>
                <a:cubicBezTo>
                  <a:pt x="16033" y="495"/>
                  <a:pt x="16155" y="397"/>
                  <a:pt x="16155" y="248"/>
                </a:cubicBezTo>
                <a:cubicBezTo>
                  <a:pt x="16155" y="113"/>
                  <a:pt x="16045" y="1"/>
                  <a:pt x="15907" y="1"/>
                </a:cubicBezTo>
                <a:close/>
                <a:moveTo>
                  <a:pt x="17127" y="1"/>
                </a:moveTo>
                <a:cubicBezTo>
                  <a:pt x="16907" y="1"/>
                  <a:pt x="16797" y="267"/>
                  <a:pt x="16954" y="424"/>
                </a:cubicBezTo>
                <a:cubicBezTo>
                  <a:pt x="17004" y="473"/>
                  <a:pt x="17065" y="495"/>
                  <a:pt x="17125" y="495"/>
                </a:cubicBezTo>
                <a:cubicBezTo>
                  <a:pt x="17252" y="495"/>
                  <a:pt x="17374" y="397"/>
                  <a:pt x="17374" y="248"/>
                </a:cubicBezTo>
                <a:cubicBezTo>
                  <a:pt x="17374" y="113"/>
                  <a:pt x="17264" y="1"/>
                  <a:pt x="17127" y="1"/>
                </a:cubicBezTo>
                <a:close/>
                <a:moveTo>
                  <a:pt x="18349" y="1"/>
                </a:moveTo>
                <a:cubicBezTo>
                  <a:pt x="18126" y="1"/>
                  <a:pt x="18017" y="267"/>
                  <a:pt x="18173" y="424"/>
                </a:cubicBezTo>
                <a:cubicBezTo>
                  <a:pt x="18223" y="473"/>
                  <a:pt x="18284" y="495"/>
                  <a:pt x="18344" y="495"/>
                </a:cubicBezTo>
                <a:cubicBezTo>
                  <a:pt x="18471" y="495"/>
                  <a:pt x="18593" y="397"/>
                  <a:pt x="18593" y="248"/>
                </a:cubicBezTo>
                <a:cubicBezTo>
                  <a:pt x="18593" y="113"/>
                  <a:pt x="18483" y="1"/>
                  <a:pt x="18349" y="1"/>
                </a:cubicBezTo>
                <a:close/>
                <a:moveTo>
                  <a:pt x="19568" y="1"/>
                </a:moveTo>
                <a:cubicBezTo>
                  <a:pt x="19345" y="1"/>
                  <a:pt x="19236" y="267"/>
                  <a:pt x="19392" y="424"/>
                </a:cubicBezTo>
                <a:cubicBezTo>
                  <a:pt x="19443" y="473"/>
                  <a:pt x="19504" y="495"/>
                  <a:pt x="19564" y="495"/>
                </a:cubicBezTo>
                <a:cubicBezTo>
                  <a:pt x="19691" y="495"/>
                  <a:pt x="19812" y="397"/>
                  <a:pt x="19812" y="248"/>
                </a:cubicBezTo>
                <a:cubicBezTo>
                  <a:pt x="19812" y="113"/>
                  <a:pt x="19703" y="1"/>
                  <a:pt x="19568" y="1"/>
                </a:cubicBezTo>
                <a:close/>
                <a:moveTo>
                  <a:pt x="20787" y="1"/>
                </a:moveTo>
                <a:cubicBezTo>
                  <a:pt x="20567" y="1"/>
                  <a:pt x="20458" y="267"/>
                  <a:pt x="20611" y="424"/>
                </a:cubicBezTo>
                <a:cubicBezTo>
                  <a:pt x="20662" y="473"/>
                  <a:pt x="20724" y="495"/>
                  <a:pt x="20784" y="495"/>
                </a:cubicBezTo>
                <a:cubicBezTo>
                  <a:pt x="20912" y="495"/>
                  <a:pt x="21034" y="397"/>
                  <a:pt x="21034" y="248"/>
                </a:cubicBezTo>
                <a:cubicBezTo>
                  <a:pt x="21034" y="113"/>
                  <a:pt x="20922" y="1"/>
                  <a:pt x="20787" y="1"/>
                </a:cubicBezTo>
                <a:close/>
                <a:moveTo>
                  <a:pt x="22006" y="1"/>
                </a:moveTo>
                <a:cubicBezTo>
                  <a:pt x="21786" y="1"/>
                  <a:pt x="21677" y="267"/>
                  <a:pt x="21830" y="424"/>
                </a:cubicBezTo>
                <a:cubicBezTo>
                  <a:pt x="21881" y="473"/>
                  <a:pt x="21943" y="495"/>
                  <a:pt x="22003" y="495"/>
                </a:cubicBezTo>
                <a:cubicBezTo>
                  <a:pt x="22131" y="495"/>
                  <a:pt x="22253" y="397"/>
                  <a:pt x="22253" y="248"/>
                </a:cubicBezTo>
                <a:cubicBezTo>
                  <a:pt x="22253" y="113"/>
                  <a:pt x="22141" y="1"/>
                  <a:pt x="22006" y="1"/>
                </a:cubicBezTo>
                <a:close/>
                <a:moveTo>
                  <a:pt x="23225" y="1"/>
                </a:moveTo>
                <a:cubicBezTo>
                  <a:pt x="23006" y="1"/>
                  <a:pt x="22896" y="267"/>
                  <a:pt x="23049" y="424"/>
                </a:cubicBezTo>
                <a:cubicBezTo>
                  <a:pt x="23100" y="473"/>
                  <a:pt x="23162" y="495"/>
                  <a:pt x="23222" y="495"/>
                </a:cubicBezTo>
                <a:cubicBezTo>
                  <a:pt x="23350" y="495"/>
                  <a:pt x="23472" y="397"/>
                  <a:pt x="23472" y="248"/>
                </a:cubicBezTo>
                <a:cubicBezTo>
                  <a:pt x="23472" y="113"/>
                  <a:pt x="23363" y="1"/>
                  <a:pt x="23225" y="1"/>
                </a:cubicBezTo>
                <a:close/>
                <a:moveTo>
                  <a:pt x="24444" y="1"/>
                </a:moveTo>
                <a:cubicBezTo>
                  <a:pt x="24225" y="1"/>
                  <a:pt x="24115" y="267"/>
                  <a:pt x="24272" y="424"/>
                </a:cubicBezTo>
                <a:cubicBezTo>
                  <a:pt x="24321" y="473"/>
                  <a:pt x="24382" y="495"/>
                  <a:pt x="24442" y="495"/>
                </a:cubicBezTo>
                <a:cubicBezTo>
                  <a:pt x="24569" y="495"/>
                  <a:pt x="24692" y="397"/>
                  <a:pt x="24692" y="248"/>
                </a:cubicBezTo>
                <a:cubicBezTo>
                  <a:pt x="24692" y="113"/>
                  <a:pt x="24582" y="1"/>
                  <a:pt x="24444" y="1"/>
                </a:cubicBezTo>
                <a:close/>
                <a:moveTo>
                  <a:pt x="25663" y="1"/>
                </a:moveTo>
                <a:cubicBezTo>
                  <a:pt x="25444" y="1"/>
                  <a:pt x="25334" y="267"/>
                  <a:pt x="25491" y="424"/>
                </a:cubicBezTo>
                <a:cubicBezTo>
                  <a:pt x="25540" y="473"/>
                  <a:pt x="25601" y="495"/>
                  <a:pt x="25661" y="495"/>
                </a:cubicBezTo>
                <a:cubicBezTo>
                  <a:pt x="25788" y="495"/>
                  <a:pt x="25911" y="397"/>
                  <a:pt x="25911" y="248"/>
                </a:cubicBezTo>
                <a:cubicBezTo>
                  <a:pt x="25911" y="113"/>
                  <a:pt x="25801" y="1"/>
                  <a:pt x="25663" y="1"/>
                </a:cubicBezTo>
                <a:close/>
                <a:moveTo>
                  <a:pt x="26885" y="1"/>
                </a:moveTo>
                <a:cubicBezTo>
                  <a:pt x="26663" y="1"/>
                  <a:pt x="26553" y="267"/>
                  <a:pt x="26710" y="424"/>
                </a:cubicBezTo>
                <a:cubicBezTo>
                  <a:pt x="26759" y="473"/>
                  <a:pt x="26820" y="495"/>
                  <a:pt x="26880" y="495"/>
                </a:cubicBezTo>
                <a:cubicBezTo>
                  <a:pt x="27007" y="495"/>
                  <a:pt x="27130" y="397"/>
                  <a:pt x="27130" y="248"/>
                </a:cubicBezTo>
                <a:cubicBezTo>
                  <a:pt x="27130" y="113"/>
                  <a:pt x="27020" y="1"/>
                  <a:pt x="26885" y="1"/>
                </a:cubicBezTo>
                <a:close/>
                <a:moveTo>
                  <a:pt x="28104" y="1"/>
                </a:moveTo>
                <a:cubicBezTo>
                  <a:pt x="27885" y="1"/>
                  <a:pt x="27772" y="267"/>
                  <a:pt x="27929" y="424"/>
                </a:cubicBezTo>
                <a:cubicBezTo>
                  <a:pt x="27979" y="473"/>
                  <a:pt x="28041" y="495"/>
                  <a:pt x="28101" y="495"/>
                </a:cubicBezTo>
                <a:cubicBezTo>
                  <a:pt x="28228" y="495"/>
                  <a:pt x="28349" y="397"/>
                  <a:pt x="28349" y="248"/>
                </a:cubicBezTo>
                <a:cubicBezTo>
                  <a:pt x="28349" y="113"/>
                  <a:pt x="28239" y="1"/>
                  <a:pt x="28104" y="1"/>
                </a:cubicBezTo>
                <a:close/>
                <a:moveTo>
                  <a:pt x="29323" y="1"/>
                </a:moveTo>
                <a:cubicBezTo>
                  <a:pt x="29104" y="1"/>
                  <a:pt x="28994" y="267"/>
                  <a:pt x="29148" y="424"/>
                </a:cubicBezTo>
                <a:cubicBezTo>
                  <a:pt x="29198" y="473"/>
                  <a:pt x="29260" y="495"/>
                  <a:pt x="29321" y="495"/>
                </a:cubicBezTo>
                <a:cubicBezTo>
                  <a:pt x="29448" y="495"/>
                  <a:pt x="29571" y="397"/>
                  <a:pt x="29571" y="248"/>
                </a:cubicBezTo>
                <a:cubicBezTo>
                  <a:pt x="29571" y="113"/>
                  <a:pt x="29458" y="1"/>
                  <a:pt x="29323" y="1"/>
                </a:cubicBezTo>
                <a:close/>
                <a:moveTo>
                  <a:pt x="30542" y="1"/>
                </a:moveTo>
                <a:cubicBezTo>
                  <a:pt x="30323" y="1"/>
                  <a:pt x="30213" y="267"/>
                  <a:pt x="30367" y="424"/>
                </a:cubicBezTo>
                <a:cubicBezTo>
                  <a:pt x="30417" y="473"/>
                  <a:pt x="30479" y="495"/>
                  <a:pt x="30540" y="495"/>
                </a:cubicBezTo>
                <a:cubicBezTo>
                  <a:pt x="30667" y="495"/>
                  <a:pt x="30790" y="397"/>
                  <a:pt x="30790" y="248"/>
                </a:cubicBezTo>
                <a:cubicBezTo>
                  <a:pt x="30790" y="113"/>
                  <a:pt x="30677" y="1"/>
                  <a:pt x="30542" y="1"/>
                </a:cubicBezTo>
                <a:close/>
                <a:moveTo>
                  <a:pt x="31761" y="1"/>
                </a:moveTo>
                <a:cubicBezTo>
                  <a:pt x="31542" y="1"/>
                  <a:pt x="31432" y="267"/>
                  <a:pt x="31586" y="424"/>
                </a:cubicBezTo>
                <a:cubicBezTo>
                  <a:pt x="31636" y="473"/>
                  <a:pt x="31698" y="495"/>
                  <a:pt x="31759" y="495"/>
                </a:cubicBezTo>
                <a:cubicBezTo>
                  <a:pt x="31886" y="495"/>
                  <a:pt x="32009" y="397"/>
                  <a:pt x="32009" y="248"/>
                </a:cubicBezTo>
                <a:cubicBezTo>
                  <a:pt x="32009" y="113"/>
                  <a:pt x="31899" y="1"/>
                  <a:pt x="31761" y="1"/>
                </a:cubicBezTo>
                <a:close/>
                <a:moveTo>
                  <a:pt x="32980" y="1"/>
                </a:moveTo>
                <a:cubicBezTo>
                  <a:pt x="32761" y="1"/>
                  <a:pt x="32651" y="267"/>
                  <a:pt x="32808" y="424"/>
                </a:cubicBezTo>
                <a:cubicBezTo>
                  <a:pt x="32858" y="473"/>
                  <a:pt x="32919" y="495"/>
                  <a:pt x="32979" y="495"/>
                </a:cubicBezTo>
                <a:cubicBezTo>
                  <a:pt x="33106" y="495"/>
                  <a:pt x="33228" y="397"/>
                  <a:pt x="33228" y="248"/>
                </a:cubicBezTo>
                <a:cubicBezTo>
                  <a:pt x="33228" y="113"/>
                  <a:pt x="33118" y="1"/>
                  <a:pt x="32980" y="1"/>
                </a:cubicBezTo>
                <a:close/>
                <a:moveTo>
                  <a:pt x="34204" y="1"/>
                </a:moveTo>
                <a:cubicBezTo>
                  <a:pt x="34078" y="1"/>
                  <a:pt x="33955" y="99"/>
                  <a:pt x="33955" y="248"/>
                </a:cubicBezTo>
                <a:cubicBezTo>
                  <a:pt x="33955" y="383"/>
                  <a:pt x="34065" y="496"/>
                  <a:pt x="34200" y="496"/>
                </a:cubicBezTo>
                <a:cubicBezTo>
                  <a:pt x="34422" y="496"/>
                  <a:pt x="34532" y="229"/>
                  <a:pt x="34375" y="73"/>
                </a:cubicBezTo>
                <a:cubicBezTo>
                  <a:pt x="34326" y="23"/>
                  <a:pt x="34264" y="1"/>
                  <a:pt x="34204" y="1"/>
                </a:cubicBezTo>
                <a:close/>
                <a:moveTo>
                  <a:pt x="54" y="1220"/>
                </a:moveTo>
                <a:cubicBezTo>
                  <a:pt x="38" y="1220"/>
                  <a:pt x="19" y="1223"/>
                  <a:pt x="0" y="1226"/>
                </a:cubicBezTo>
                <a:lnTo>
                  <a:pt x="0" y="1708"/>
                </a:lnTo>
                <a:cubicBezTo>
                  <a:pt x="18" y="1712"/>
                  <a:pt x="36" y="1714"/>
                  <a:pt x="53" y="1714"/>
                </a:cubicBezTo>
                <a:cubicBezTo>
                  <a:pt x="177" y="1714"/>
                  <a:pt x="285" y="1622"/>
                  <a:pt x="301" y="1495"/>
                </a:cubicBezTo>
                <a:cubicBezTo>
                  <a:pt x="317" y="1348"/>
                  <a:pt x="201" y="1220"/>
                  <a:pt x="54" y="1220"/>
                </a:cubicBezTo>
                <a:close/>
                <a:moveTo>
                  <a:pt x="1276" y="1220"/>
                </a:moveTo>
                <a:cubicBezTo>
                  <a:pt x="1053" y="1220"/>
                  <a:pt x="944" y="1486"/>
                  <a:pt x="1100" y="1643"/>
                </a:cubicBezTo>
                <a:cubicBezTo>
                  <a:pt x="1150" y="1692"/>
                  <a:pt x="1211" y="1714"/>
                  <a:pt x="1271" y="1714"/>
                </a:cubicBezTo>
                <a:cubicBezTo>
                  <a:pt x="1398" y="1714"/>
                  <a:pt x="1520" y="1616"/>
                  <a:pt x="1520" y="1467"/>
                </a:cubicBezTo>
                <a:cubicBezTo>
                  <a:pt x="1520" y="1332"/>
                  <a:pt x="1410" y="1220"/>
                  <a:pt x="1276" y="1220"/>
                </a:cubicBezTo>
                <a:close/>
                <a:moveTo>
                  <a:pt x="2495" y="1220"/>
                </a:moveTo>
                <a:cubicBezTo>
                  <a:pt x="2272" y="1220"/>
                  <a:pt x="2163" y="1486"/>
                  <a:pt x="2319" y="1643"/>
                </a:cubicBezTo>
                <a:cubicBezTo>
                  <a:pt x="2370" y="1692"/>
                  <a:pt x="2431" y="1714"/>
                  <a:pt x="2491" y="1714"/>
                </a:cubicBezTo>
                <a:cubicBezTo>
                  <a:pt x="2618" y="1714"/>
                  <a:pt x="2739" y="1616"/>
                  <a:pt x="2739" y="1467"/>
                </a:cubicBezTo>
                <a:cubicBezTo>
                  <a:pt x="2739" y="1332"/>
                  <a:pt x="2630" y="1220"/>
                  <a:pt x="2495" y="1220"/>
                </a:cubicBezTo>
                <a:close/>
                <a:moveTo>
                  <a:pt x="3714" y="1220"/>
                </a:moveTo>
                <a:cubicBezTo>
                  <a:pt x="3494" y="1220"/>
                  <a:pt x="3385" y="1486"/>
                  <a:pt x="3538" y="1643"/>
                </a:cubicBezTo>
                <a:cubicBezTo>
                  <a:pt x="3589" y="1692"/>
                  <a:pt x="3651" y="1714"/>
                  <a:pt x="3711" y="1714"/>
                </a:cubicBezTo>
                <a:cubicBezTo>
                  <a:pt x="3839" y="1714"/>
                  <a:pt x="3961" y="1616"/>
                  <a:pt x="3961" y="1467"/>
                </a:cubicBezTo>
                <a:cubicBezTo>
                  <a:pt x="3961" y="1332"/>
                  <a:pt x="3849" y="1220"/>
                  <a:pt x="3714" y="1220"/>
                </a:cubicBezTo>
                <a:close/>
                <a:moveTo>
                  <a:pt x="4933" y="1220"/>
                </a:moveTo>
                <a:cubicBezTo>
                  <a:pt x="4713" y="1220"/>
                  <a:pt x="4604" y="1486"/>
                  <a:pt x="4757" y="1643"/>
                </a:cubicBezTo>
                <a:cubicBezTo>
                  <a:pt x="4808" y="1692"/>
                  <a:pt x="4870" y="1714"/>
                  <a:pt x="4930" y="1714"/>
                </a:cubicBezTo>
                <a:cubicBezTo>
                  <a:pt x="5058" y="1714"/>
                  <a:pt x="5180" y="1616"/>
                  <a:pt x="5180" y="1467"/>
                </a:cubicBezTo>
                <a:cubicBezTo>
                  <a:pt x="5180" y="1332"/>
                  <a:pt x="5068" y="1220"/>
                  <a:pt x="4933" y="1220"/>
                </a:cubicBezTo>
                <a:close/>
                <a:moveTo>
                  <a:pt x="34200" y="1220"/>
                </a:moveTo>
                <a:cubicBezTo>
                  <a:pt x="33980" y="1220"/>
                  <a:pt x="33870" y="1486"/>
                  <a:pt x="34027" y="1643"/>
                </a:cubicBezTo>
                <a:cubicBezTo>
                  <a:pt x="34077" y="1692"/>
                  <a:pt x="34138" y="1714"/>
                  <a:pt x="34198" y="1714"/>
                </a:cubicBezTo>
                <a:cubicBezTo>
                  <a:pt x="34325" y="1714"/>
                  <a:pt x="34447" y="1616"/>
                  <a:pt x="34447" y="1467"/>
                </a:cubicBezTo>
                <a:cubicBezTo>
                  <a:pt x="34447" y="1332"/>
                  <a:pt x="34337" y="1220"/>
                  <a:pt x="34200" y="1220"/>
                </a:cubicBezTo>
                <a:close/>
                <a:moveTo>
                  <a:pt x="6152" y="1220"/>
                </a:moveTo>
                <a:cubicBezTo>
                  <a:pt x="5933" y="1220"/>
                  <a:pt x="5823" y="1486"/>
                  <a:pt x="5976" y="1643"/>
                </a:cubicBezTo>
                <a:cubicBezTo>
                  <a:pt x="6027" y="1693"/>
                  <a:pt x="6089" y="1716"/>
                  <a:pt x="6149" y="1716"/>
                </a:cubicBezTo>
                <a:cubicBezTo>
                  <a:pt x="6277" y="1716"/>
                  <a:pt x="6399" y="1616"/>
                  <a:pt x="6399" y="1467"/>
                </a:cubicBezTo>
                <a:cubicBezTo>
                  <a:pt x="6399" y="1332"/>
                  <a:pt x="6290" y="1220"/>
                  <a:pt x="6152" y="1220"/>
                </a:cubicBezTo>
                <a:close/>
                <a:moveTo>
                  <a:pt x="7371" y="1220"/>
                </a:moveTo>
                <a:cubicBezTo>
                  <a:pt x="7152" y="1220"/>
                  <a:pt x="7042" y="1486"/>
                  <a:pt x="7199" y="1643"/>
                </a:cubicBezTo>
                <a:cubicBezTo>
                  <a:pt x="7248" y="1693"/>
                  <a:pt x="7309" y="1716"/>
                  <a:pt x="7369" y="1716"/>
                </a:cubicBezTo>
                <a:cubicBezTo>
                  <a:pt x="7496" y="1716"/>
                  <a:pt x="7619" y="1616"/>
                  <a:pt x="7619" y="1467"/>
                </a:cubicBezTo>
                <a:cubicBezTo>
                  <a:pt x="7619" y="1332"/>
                  <a:pt x="7509" y="1220"/>
                  <a:pt x="7371" y="1220"/>
                </a:cubicBezTo>
                <a:close/>
                <a:moveTo>
                  <a:pt x="8590" y="1220"/>
                </a:moveTo>
                <a:cubicBezTo>
                  <a:pt x="8371" y="1220"/>
                  <a:pt x="8261" y="1486"/>
                  <a:pt x="8418" y="1643"/>
                </a:cubicBezTo>
                <a:cubicBezTo>
                  <a:pt x="8467" y="1693"/>
                  <a:pt x="8528" y="1716"/>
                  <a:pt x="8588" y="1716"/>
                </a:cubicBezTo>
                <a:cubicBezTo>
                  <a:pt x="8715" y="1716"/>
                  <a:pt x="8838" y="1616"/>
                  <a:pt x="8838" y="1467"/>
                </a:cubicBezTo>
                <a:cubicBezTo>
                  <a:pt x="8838" y="1332"/>
                  <a:pt x="8728" y="1220"/>
                  <a:pt x="8590" y="1220"/>
                </a:cubicBezTo>
                <a:close/>
                <a:moveTo>
                  <a:pt x="9812" y="1220"/>
                </a:moveTo>
                <a:cubicBezTo>
                  <a:pt x="9590" y="1220"/>
                  <a:pt x="9480" y="1486"/>
                  <a:pt x="9637" y="1643"/>
                </a:cubicBezTo>
                <a:cubicBezTo>
                  <a:pt x="9686" y="1693"/>
                  <a:pt x="9747" y="1716"/>
                  <a:pt x="9808" y="1716"/>
                </a:cubicBezTo>
                <a:cubicBezTo>
                  <a:pt x="9934" y="1716"/>
                  <a:pt x="10057" y="1616"/>
                  <a:pt x="10057" y="1467"/>
                </a:cubicBezTo>
                <a:cubicBezTo>
                  <a:pt x="10057" y="1332"/>
                  <a:pt x="9947" y="1220"/>
                  <a:pt x="9812" y="1220"/>
                </a:cubicBezTo>
                <a:close/>
                <a:moveTo>
                  <a:pt x="11031" y="1220"/>
                </a:moveTo>
                <a:cubicBezTo>
                  <a:pt x="10809" y="1220"/>
                  <a:pt x="10699" y="1486"/>
                  <a:pt x="10856" y="1643"/>
                </a:cubicBezTo>
                <a:cubicBezTo>
                  <a:pt x="10906" y="1693"/>
                  <a:pt x="10968" y="1716"/>
                  <a:pt x="11028" y="1716"/>
                </a:cubicBezTo>
                <a:cubicBezTo>
                  <a:pt x="11155" y="1716"/>
                  <a:pt x="11276" y="1616"/>
                  <a:pt x="11276" y="1467"/>
                </a:cubicBezTo>
                <a:cubicBezTo>
                  <a:pt x="11276" y="1332"/>
                  <a:pt x="11166" y="1220"/>
                  <a:pt x="11031" y="1220"/>
                </a:cubicBezTo>
                <a:close/>
                <a:moveTo>
                  <a:pt x="12250" y="1220"/>
                </a:moveTo>
                <a:cubicBezTo>
                  <a:pt x="12031" y="1220"/>
                  <a:pt x="11921" y="1486"/>
                  <a:pt x="12075" y="1643"/>
                </a:cubicBezTo>
                <a:cubicBezTo>
                  <a:pt x="12125" y="1693"/>
                  <a:pt x="12187" y="1716"/>
                  <a:pt x="12248" y="1716"/>
                </a:cubicBezTo>
                <a:cubicBezTo>
                  <a:pt x="12375" y="1716"/>
                  <a:pt x="12498" y="1616"/>
                  <a:pt x="12498" y="1467"/>
                </a:cubicBezTo>
                <a:cubicBezTo>
                  <a:pt x="12498" y="1332"/>
                  <a:pt x="12385" y="1220"/>
                  <a:pt x="12250" y="1220"/>
                </a:cubicBezTo>
                <a:close/>
                <a:moveTo>
                  <a:pt x="13469" y="1220"/>
                </a:moveTo>
                <a:cubicBezTo>
                  <a:pt x="13250" y="1220"/>
                  <a:pt x="13140" y="1486"/>
                  <a:pt x="13294" y="1643"/>
                </a:cubicBezTo>
                <a:cubicBezTo>
                  <a:pt x="13344" y="1693"/>
                  <a:pt x="13406" y="1716"/>
                  <a:pt x="13467" y="1716"/>
                </a:cubicBezTo>
                <a:cubicBezTo>
                  <a:pt x="13595" y="1716"/>
                  <a:pt x="13717" y="1616"/>
                  <a:pt x="13717" y="1467"/>
                </a:cubicBezTo>
                <a:cubicBezTo>
                  <a:pt x="13717" y="1332"/>
                  <a:pt x="13604" y="1220"/>
                  <a:pt x="13469" y="1220"/>
                </a:cubicBezTo>
                <a:close/>
                <a:moveTo>
                  <a:pt x="14688" y="1220"/>
                </a:moveTo>
                <a:cubicBezTo>
                  <a:pt x="14469" y="1220"/>
                  <a:pt x="14359" y="1486"/>
                  <a:pt x="14513" y="1643"/>
                </a:cubicBezTo>
                <a:cubicBezTo>
                  <a:pt x="14563" y="1693"/>
                  <a:pt x="14625" y="1716"/>
                  <a:pt x="14686" y="1716"/>
                </a:cubicBezTo>
                <a:cubicBezTo>
                  <a:pt x="14814" y="1716"/>
                  <a:pt x="14936" y="1616"/>
                  <a:pt x="14936" y="1467"/>
                </a:cubicBezTo>
                <a:cubicBezTo>
                  <a:pt x="14936" y="1332"/>
                  <a:pt x="14826" y="1220"/>
                  <a:pt x="14688" y="1220"/>
                </a:cubicBezTo>
                <a:close/>
                <a:moveTo>
                  <a:pt x="15907" y="1220"/>
                </a:moveTo>
                <a:cubicBezTo>
                  <a:pt x="15688" y="1220"/>
                  <a:pt x="15578" y="1486"/>
                  <a:pt x="15735" y="1643"/>
                </a:cubicBezTo>
                <a:cubicBezTo>
                  <a:pt x="15785" y="1693"/>
                  <a:pt x="15846" y="1716"/>
                  <a:pt x="15906" y="1716"/>
                </a:cubicBezTo>
                <a:cubicBezTo>
                  <a:pt x="16033" y="1716"/>
                  <a:pt x="16155" y="1616"/>
                  <a:pt x="16155" y="1467"/>
                </a:cubicBezTo>
                <a:cubicBezTo>
                  <a:pt x="16155" y="1332"/>
                  <a:pt x="16045" y="1220"/>
                  <a:pt x="15907" y="1220"/>
                </a:cubicBezTo>
                <a:close/>
                <a:moveTo>
                  <a:pt x="17127" y="1220"/>
                </a:moveTo>
                <a:cubicBezTo>
                  <a:pt x="16907" y="1220"/>
                  <a:pt x="16797" y="1486"/>
                  <a:pt x="16954" y="1643"/>
                </a:cubicBezTo>
                <a:cubicBezTo>
                  <a:pt x="17004" y="1693"/>
                  <a:pt x="17065" y="1716"/>
                  <a:pt x="17125" y="1716"/>
                </a:cubicBezTo>
                <a:cubicBezTo>
                  <a:pt x="17252" y="1716"/>
                  <a:pt x="17374" y="1616"/>
                  <a:pt x="17374" y="1467"/>
                </a:cubicBezTo>
                <a:cubicBezTo>
                  <a:pt x="17374" y="1332"/>
                  <a:pt x="17264" y="1220"/>
                  <a:pt x="17127" y="1220"/>
                </a:cubicBezTo>
                <a:close/>
                <a:moveTo>
                  <a:pt x="18349" y="1220"/>
                </a:moveTo>
                <a:cubicBezTo>
                  <a:pt x="18126" y="1220"/>
                  <a:pt x="18017" y="1486"/>
                  <a:pt x="18173" y="1643"/>
                </a:cubicBezTo>
                <a:cubicBezTo>
                  <a:pt x="18223" y="1693"/>
                  <a:pt x="18284" y="1716"/>
                  <a:pt x="18344" y="1716"/>
                </a:cubicBezTo>
                <a:cubicBezTo>
                  <a:pt x="18471" y="1716"/>
                  <a:pt x="18593" y="1616"/>
                  <a:pt x="18593" y="1467"/>
                </a:cubicBezTo>
                <a:cubicBezTo>
                  <a:pt x="18593" y="1332"/>
                  <a:pt x="18483" y="1220"/>
                  <a:pt x="18349" y="1220"/>
                </a:cubicBezTo>
                <a:close/>
                <a:moveTo>
                  <a:pt x="19568" y="1220"/>
                </a:moveTo>
                <a:cubicBezTo>
                  <a:pt x="19345" y="1220"/>
                  <a:pt x="19236" y="1486"/>
                  <a:pt x="19392" y="1643"/>
                </a:cubicBezTo>
                <a:cubicBezTo>
                  <a:pt x="19443" y="1693"/>
                  <a:pt x="19504" y="1716"/>
                  <a:pt x="19564" y="1716"/>
                </a:cubicBezTo>
                <a:cubicBezTo>
                  <a:pt x="19691" y="1716"/>
                  <a:pt x="19812" y="1616"/>
                  <a:pt x="19812" y="1467"/>
                </a:cubicBezTo>
                <a:cubicBezTo>
                  <a:pt x="19812" y="1332"/>
                  <a:pt x="19703" y="1220"/>
                  <a:pt x="19568" y="1220"/>
                </a:cubicBezTo>
                <a:close/>
                <a:moveTo>
                  <a:pt x="20787" y="1220"/>
                </a:moveTo>
                <a:cubicBezTo>
                  <a:pt x="20567" y="1220"/>
                  <a:pt x="20458" y="1486"/>
                  <a:pt x="20611" y="1643"/>
                </a:cubicBezTo>
                <a:cubicBezTo>
                  <a:pt x="20662" y="1693"/>
                  <a:pt x="20724" y="1716"/>
                  <a:pt x="20784" y="1716"/>
                </a:cubicBezTo>
                <a:cubicBezTo>
                  <a:pt x="20912" y="1716"/>
                  <a:pt x="21034" y="1616"/>
                  <a:pt x="21034" y="1467"/>
                </a:cubicBezTo>
                <a:cubicBezTo>
                  <a:pt x="21034" y="1332"/>
                  <a:pt x="20922" y="1220"/>
                  <a:pt x="20787" y="1220"/>
                </a:cubicBezTo>
                <a:close/>
                <a:moveTo>
                  <a:pt x="22006" y="1220"/>
                </a:moveTo>
                <a:cubicBezTo>
                  <a:pt x="21786" y="1220"/>
                  <a:pt x="21677" y="1486"/>
                  <a:pt x="21830" y="1643"/>
                </a:cubicBezTo>
                <a:cubicBezTo>
                  <a:pt x="21881" y="1693"/>
                  <a:pt x="21943" y="1716"/>
                  <a:pt x="22003" y="1716"/>
                </a:cubicBezTo>
                <a:cubicBezTo>
                  <a:pt x="22131" y="1716"/>
                  <a:pt x="22253" y="1616"/>
                  <a:pt x="22253" y="1467"/>
                </a:cubicBezTo>
                <a:cubicBezTo>
                  <a:pt x="22253" y="1332"/>
                  <a:pt x="22141" y="1220"/>
                  <a:pt x="22006" y="1220"/>
                </a:cubicBezTo>
                <a:close/>
                <a:moveTo>
                  <a:pt x="23225" y="1220"/>
                </a:moveTo>
                <a:cubicBezTo>
                  <a:pt x="23006" y="1220"/>
                  <a:pt x="22896" y="1486"/>
                  <a:pt x="23049" y="1643"/>
                </a:cubicBezTo>
                <a:cubicBezTo>
                  <a:pt x="23100" y="1693"/>
                  <a:pt x="23162" y="1716"/>
                  <a:pt x="23222" y="1716"/>
                </a:cubicBezTo>
                <a:cubicBezTo>
                  <a:pt x="23350" y="1716"/>
                  <a:pt x="23472" y="1616"/>
                  <a:pt x="23472" y="1467"/>
                </a:cubicBezTo>
                <a:cubicBezTo>
                  <a:pt x="23472" y="1332"/>
                  <a:pt x="23363" y="1220"/>
                  <a:pt x="23225" y="1220"/>
                </a:cubicBezTo>
                <a:close/>
                <a:moveTo>
                  <a:pt x="24444" y="1220"/>
                </a:moveTo>
                <a:cubicBezTo>
                  <a:pt x="24225" y="1220"/>
                  <a:pt x="24115" y="1486"/>
                  <a:pt x="24272" y="1643"/>
                </a:cubicBezTo>
                <a:cubicBezTo>
                  <a:pt x="24321" y="1693"/>
                  <a:pt x="24382" y="1716"/>
                  <a:pt x="24442" y="1716"/>
                </a:cubicBezTo>
                <a:cubicBezTo>
                  <a:pt x="24569" y="1716"/>
                  <a:pt x="24692" y="1616"/>
                  <a:pt x="24692" y="1467"/>
                </a:cubicBezTo>
                <a:cubicBezTo>
                  <a:pt x="24692" y="1332"/>
                  <a:pt x="24582" y="1220"/>
                  <a:pt x="24444" y="1220"/>
                </a:cubicBezTo>
                <a:close/>
                <a:moveTo>
                  <a:pt x="25663" y="1220"/>
                </a:moveTo>
                <a:cubicBezTo>
                  <a:pt x="25444" y="1220"/>
                  <a:pt x="25334" y="1486"/>
                  <a:pt x="25491" y="1643"/>
                </a:cubicBezTo>
                <a:cubicBezTo>
                  <a:pt x="25540" y="1693"/>
                  <a:pt x="25601" y="1716"/>
                  <a:pt x="25661" y="1716"/>
                </a:cubicBezTo>
                <a:cubicBezTo>
                  <a:pt x="25788" y="1716"/>
                  <a:pt x="25911" y="1616"/>
                  <a:pt x="25911" y="1467"/>
                </a:cubicBezTo>
                <a:cubicBezTo>
                  <a:pt x="25911" y="1332"/>
                  <a:pt x="25801" y="1220"/>
                  <a:pt x="25663" y="1220"/>
                </a:cubicBezTo>
                <a:close/>
                <a:moveTo>
                  <a:pt x="26885" y="1220"/>
                </a:moveTo>
                <a:cubicBezTo>
                  <a:pt x="26663" y="1220"/>
                  <a:pt x="26553" y="1486"/>
                  <a:pt x="26710" y="1643"/>
                </a:cubicBezTo>
                <a:cubicBezTo>
                  <a:pt x="26759" y="1693"/>
                  <a:pt x="26820" y="1716"/>
                  <a:pt x="26881" y="1716"/>
                </a:cubicBezTo>
                <a:cubicBezTo>
                  <a:pt x="27007" y="1716"/>
                  <a:pt x="27130" y="1616"/>
                  <a:pt x="27130" y="1467"/>
                </a:cubicBezTo>
                <a:cubicBezTo>
                  <a:pt x="27130" y="1332"/>
                  <a:pt x="27020" y="1220"/>
                  <a:pt x="26885" y="1220"/>
                </a:cubicBezTo>
                <a:close/>
                <a:moveTo>
                  <a:pt x="28104" y="1220"/>
                </a:moveTo>
                <a:cubicBezTo>
                  <a:pt x="27885" y="1220"/>
                  <a:pt x="27772" y="1486"/>
                  <a:pt x="27929" y="1643"/>
                </a:cubicBezTo>
                <a:cubicBezTo>
                  <a:pt x="27979" y="1693"/>
                  <a:pt x="28041" y="1716"/>
                  <a:pt x="28101" y="1716"/>
                </a:cubicBezTo>
                <a:cubicBezTo>
                  <a:pt x="28228" y="1716"/>
                  <a:pt x="28349" y="1616"/>
                  <a:pt x="28349" y="1467"/>
                </a:cubicBezTo>
                <a:cubicBezTo>
                  <a:pt x="28349" y="1332"/>
                  <a:pt x="28239" y="1220"/>
                  <a:pt x="28104" y="1220"/>
                </a:cubicBezTo>
                <a:close/>
                <a:moveTo>
                  <a:pt x="29323" y="1220"/>
                </a:moveTo>
                <a:cubicBezTo>
                  <a:pt x="29104" y="1220"/>
                  <a:pt x="28994" y="1486"/>
                  <a:pt x="29148" y="1643"/>
                </a:cubicBezTo>
                <a:cubicBezTo>
                  <a:pt x="29198" y="1693"/>
                  <a:pt x="29260" y="1716"/>
                  <a:pt x="29321" y="1716"/>
                </a:cubicBezTo>
                <a:cubicBezTo>
                  <a:pt x="29448" y="1716"/>
                  <a:pt x="29571" y="1616"/>
                  <a:pt x="29571" y="1467"/>
                </a:cubicBezTo>
                <a:cubicBezTo>
                  <a:pt x="29571" y="1332"/>
                  <a:pt x="29458" y="1220"/>
                  <a:pt x="29323" y="1220"/>
                </a:cubicBezTo>
                <a:close/>
                <a:moveTo>
                  <a:pt x="30542" y="1220"/>
                </a:moveTo>
                <a:cubicBezTo>
                  <a:pt x="30323" y="1220"/>
                  <a:pt x="30213" y="1486"/>
                  <a:pt x="30367" y="1643"/>
                </a:cubicBezTo>
                <a:cubicBezTo>
                  <a:pt x="30417" y="1693"/>
                  <a:pt x="30479" y="1716"/>
                  <a:pt x="30540" y="1716"/>
                </a:cubicBezTo>
                <a:cubicBezTo>
                  <a:pt x="30667" y="1716"/>
                  <a:pt x="30790" y="1616"/>
                  <a:pt x="30790" y="1467"/>
                </a:cubicBezTo>
                <a:cubicBezTo>
                  <a:pt x="30790" y="1332"/>
                  <a:pt x="30677" y="1220"/>
                  <a:pt x="30542" y="1220"/>
                </a:cubicBezTo>
                <a:close/>
                <a:moveTo>
                  <a:pt x="31761" y="1220"/>
                </a:moveTo>
                <a:cubicBezTo>
                  <a:pt x="31542" y="1220"/>
                  <a:pt x="31432" y="1486"/>
                  <a:pt x="31586" y="1643"/>
                </a:cubicBezTo>
                <a:cubicBezTo>
                  <a:pt x="31636" y="1693"/>
                  <a:pt x="31698" y="1716"/>
                  <a:pt x="31759" y="1716"/>
                </a:cubicBezTo>
                <a:cubicBezTo>
                  <a:pt x="31887" y="1716"/>
                  <a:pt x="32009" y="1616"/>
                  <a:pt x="32009" y="1467"/>
                </a:cubicBezTo>
                <a:cubicBezTo>
                  <a:pt x="32009" y="1332"/>
                  <a:pt x="31899" y="1220"/>
                  <a:pt x="31761" y="1220"/>
                </a:cubicBezTo>
                <a:close/>
                <a:moveTo>
                  <a:pt x="32980" y="1220"/>
                </a:moveTo>
                <a:cubicBezTo>
                  <a:pt x="32761" y="1220"/>
                  <a:pt x="32651" y="1486"/>
                  <a:pt x="32808" y="1643"/>
                </a:cubicBezTo>
                <a:cubicBezTo>
                  <a:pt x="32858" y="1693"/>
                  <a:pt x="32919" y="1716"/>
                  <a:pt x="32979" y="1716"/>
                </a:cubicBezTo>
                <a:cubicBezTo>
                  <a:pt x="33106" y="1716"/>
                  <a:pt x="33228" y="1616"/>
                  <a:pt x="33228" y="1467"/>
                </a:cubicBezTo>
                <a:cubicBezTo>
                  <a:pt x="33228" y="1332"/>
                  <a:pt x="33118" y="1220"/>
                  <a:pt x="32980" y="1220"/>
                </a:cubicBezTo>
                <a:close/>
                <a:moveTo>
                  <a:pt x="54" y="2442"/>
                </a:moveTo>
                <a:cubicBezTo>
                  <a:pt x="38" y="2442"/>
                  <a:pt x="19" y="2442"/>
                  <a:pt x="0" y="2445"/>
                </a:cubicBezTo>
                <a:lnTo>
                  <a:pt x="0" y="2928"/>
                </a:lnTo>
                <a:cubicBezTo>
                  <a:pt x="18" y="2931"/>
                  <a:pt x="36" y="2933"/>
                  <a:pt x="53" y="2933"/>
                </a:cubicBezTo>
                <a:cubicBezTo>
                  <a:pt x="177" y="2933"/>
                  <a:pt x="285" y="2841"/>
                  <a:pt x="301" y="2714"/>
                </a:cubicBezTo>
                <a:cubicBezTo>
                  <a:pt x="317" y="2567"/>
                  <a:pt x="201" y="2442"/>
                  <a:pt x="54" y="2442"/>
                </a:cubicBezTo>
                <a:close/>
                <a:moveTo>
                  <a:pt x="1276" y="2442"/>
                </a:moveTo>
                <a:cubicBezTo>
                  <a:pt x="1053" y="2442"/>
                  <a:pt x="944" y="2705"/>
                  <a:pt x="1100" y="2862"/>
                </a:cubicBezTo>
                <a:cubicBezTo>
                  <a:pt x="1150" y="2912"/>
                  <a:pt x="1211" y="2935"/>
                  <a:pt x="1271" y="2935"/>
                </a:cubicBezTo>
                <a:cubicBezTo>
                  <a:pt x="1398" y="2935"/>
                  <a:pt x="1520" y="2835"/>
                  <a:pt x="1520" y="2686"/>
                </a:cubicBezTo>
                <a:cubicBezTo>
                  <a:pt x="1520" y="2551"/>
                  <a:pt x="1410" y="2442"/>
                  <a:pt x="1276" y="2442"/>
                </a:cubicBezTo>
                <a:close/>
                <a:moveTo>
                  <a:pt x="2495" y="2442"/>
                </a:moveTo>
                <a:cubicBezTo>
                  <a:pt x="2272" y="2442"/>
                  <a:pt x="2163" y="2705"/>
                  <a:pt x="2319" y="2862"/>
                </a:cubicBezTo>
                <a:cubicBezTo>
                  <a:pt x="2370" y="2912"/>
                  <a:pt x="2431" y="2935"/>
                  <a:pt x="2491" y="2935"/>
                </a:cubicBezTo>
                <a:cubicBezTo>
                  <a:pt x="2618" y="2935"/>
                  <a:pt x="2739" y="2835"/>
                  <a:pt x="2739" y="2686"/>
                </a:cubicBezTo>
                <a:cubicBezTo>
                  <a:pt x="2739" y="2551"/>
                  <a:pt x="2630" y="2442"/>
                  <a:pt x="2495" y="2442"/>
                </a:cubicBezTo>
                <a:close/>
                <a:moveTo>
                  <a:pt x="3714" y="2442"/>
                </a:moveTo>
                <a:cubicBezTo>
                  <a:pt x="3494" y="2442"/>
                  <a:pt x="3385" y="2705"/>
                  <a:pt x="3538" y="2862"/>
                </a:cubicBezTo>
                <a:cubicBezTo>
                  <a:pt x="3589" y="2912"/>
                  <a:pt x="3651" y="2935"/>
                  <a:pt x="3711" y="2935"/>
                </a:cubicBezTo>
                <a:cubicBezTo>
                  <a:pt x="3839" y="2935"/>
                  <a:pt x="3961" y="2835"/>
                  <a:pt x="3961" y="2686"/>
                </a:cubicBezTo>
                <a:cubicBezTo>
                  <a:pt x="3961" y="2551"/>
                  <a:pt x="3849" y="2442"/>
                  <a:pt x="3714" y="2442"/>
                </a:cubicBezTo>
                <a:close/>
                <a:moveTo>
                  <a:pt x="4933" y="2442"/>
                </a:moveTo>
                <a:cubicBezTo>
                  <a:pt x="4713" y="2442"/>
                  <a:pt x="4604" y="2705"/>
                  <a:pt x="4757" y="2862"/>
                </a:cubicBezTo>
                <a:cubicBezTo>
                  <a:pt x="4808" y="2912"/>
                  <a:pt x="4870" y="2935"/>
                  <a:pt x="4930" y="2935"/>
                </a:cubicBezTo>
                <a:cubicBezTo>
                  <a:pt x="5058" y="2935"/>
                  <a:pt x="5180" y="2835"/>
                  <a:pt x="5180" y="2686"/>
                </a:cubicBezTo>
                <a:cubicBezTo>
                  <a:pt x="5180" y="2551"/>
                  <a:pt x="5068" y="2442"/>
                  <a:pt x="4933" y="2442"/>
                </a:cubicBezTo>
                <a:close/>
                <a:moveTo>
                  <a:pt x="34200" y="2442"/>
                </a:moveTo>
                <a:cubicBezTo>
                  <a:pt x="33980" y="2442"/>
                  <a:pt x="33870" y="2705"/>
                  <a:pt x="34027" y="2862"/>
                </a:cubicBezTo>
                <a:cubicBezTo>
                  <a:pt x="34077" y="2912"/>
                  <a:pt x="34138" y="2935"/>
                  <a:pt x="34198" y="2935"/>
                </a:cubicBezTo>
                <a:cubicBezTo>
                  <a:pt x="34325" y="2935"/>
                  <a:pt x="34447" y="2835"/>
                  <a:pt x="34447" y="2686"/>
                </a:cubicBezTo>
                <a:cubicBezTo>
                  <a:pt x="34447" y="2551"/>
                  <a:pt x="34337" y="2442"/>
                  <a:pt x="34200" y="2442"/>
                </a:cubicBezTo>
                <a:close/>
                <a:moveTo>
                  <a:pt x="6152" y="2442"/>
                </a:moveTo>
                <a:cubicBezTo>
                  <a:pt x="5933" y="2442"/>
                  <a:pt x="5823" y="2705"/>
                  <a:pt x="5976" y="2862"/>
                </a:cubicBezTo>
                <a:cubicBezTo>
                  <a:pt x="6027" y="2913"/>
                  <a:pt x="6090" y="2935"/>
                  <a:pt x="6151" y="2935"/>
                </a:cubicBezTo>
                <a:cubicBezTo>
                  <a:pt x="6278" y="2935"/>
                  <a:pt x="6399" y="2837"/>
                  <a:pt x="6399" y="2686"/>
                </a:cubicBezTo>
                <a:cubicBezTo>
                  <a:pt x="6399" y="2551"/>
                  <a:pt x="6290" y="2442"/>
                  <a:pt x="6152" y="2442"/>
                </a:cubicBezTo>
                <a:close/>
                <a:moveTo>
                  <a:pt x="7371" y="2442"/>
                </a:moveTo>
                <a:cubicBezTo>
                  <a:pt x="7152" y="2442"/>
                  <a:pt x="7042" y="2705"/>
                  <a:pt x="7199" y="2862"/>
                </a:cubicBezTo>
                <a:cubicBezTo>
                  <a:pt x="7248" y="2913"/>
                  <a:pt x="7310" y="2935"/>
                  <a:pt x="7371" y="2935"/>
                </a:cubicBezTo>
                <a:cubicBezTo>
                  <a:pt x="7497" y="2935"/>
                  <a:pt x="7619" y="2837"/>
                  <a:pt x="7619" y="2686"/>
                </a:cubicBezTo>
                <a:cubicBezTo>
                  <a:pt x="7619" y="2551"/>
                  <a:pt x="7509" y="2442"/>
                  <a:pt x="7371" y="2442"/>
                </a:cubicBezTo>
                <a:close/>
                <a:moveTo>
                  <a:pt x="8590" y="2442"/>
                </a:moveTo>
                <a:cubicBezTo>
                  <a:pt x="8371" y="2442"/>
                  <a:pt x="8261" y="2705"/>
                  <a:pt x="8418" y="2862"/>
                </a:cubicBezTo>
                <a:cubicBezTo>
                  <a:pt x="8467" y="2913"/>
                  <a:pt x="8529" y="2935"/>
                  <a:pt x="8590" y="2935"/>
                </a:cubicBezTo>
                <a:cubicBezTo>
                  <a:pt x="8716" y="2935"/>
                  <a:pt x="8838" y="2837"/>
                  <a:pt x="8838" y="2686"/>
                </a:cubicBezTo>
                <a:cubicBezTo>
                  <a:pt x="8838" y="2551"/>
                  <a:pt x="8728" y="2442"/>
                  <a:pt x="8590" y="2442"/>
                </a:cubicBezTo>
                <a:close/>
                <a:moveTo>
                  <a:pt x="9812" y="2442"/>
                </a:moveTo>
                <a:cubicBezTo>
                  <a:pt x="9590" y="2442"/>
                  <a:pt x="9480" y="2705"/>
                  <a:pt x="9637" y="2862"/>
                </a:cubicBezTo>
                <a:cubicBezTo>
                  <a:pt x="9687" y="2913"/>
                  <a:pt x="9748" y="2935"/>
                  <a:pt x="9809" y="2935"/>
                </a:cubicBezTo>
                <a:cubicBezTo>
                  <a:pt x="9935" y="2935"/>
                  <a:pt x="10057" y="2837"/>
                  <a:pt x="10057" y="2686"/>
                </a:cubicBezTo>
                <a:cubicBezTo>
                  <a:pt x="10057" y="2551"/>
                  <a:pt x="9947" y="2442"/>
                  <a:pt x="9812" y="2442"/>
                </a:cubicBezTo>
                <a:close/>
                <a:moveTo>
                  <a:pt x="11031" y="2442"/>
                </a:moveTo>
                <a:cubicBezTo>
                  <a:pt x="10809" y="2442"/>
                  <a:pt x="10699" y="2705"/>
                  <a:pt x="10856" y="2862"/>
                </a:cubicBezTo>
                <a:cubicBezTo>
                  <a:pt x="10907" y="2913"/>
                  <a:pt x="10969" y="2935"/>
                  <a:pt x="11029" y="2935"/>
                </a:cubicBezTo>
                <a:cubicBezTo>
                  <a:pt x="11156" y="2935"/>
                  <a:pt x="11276" y="2837"/>
                  <a:pt x="11276" y="2686"/>
                </a:cubicBezTo>
                <a:cubicBezTo>
                  <a:pt x="11276" y="2551"/>
                  <a:pt x="11166" y="2442"/>
                  <a:pt x="11031" y="2442"/>
                </a:cubicBezTo>
                <a:close/>
                <a:moveTo>
                  <a:pt x="12250" y="2442"/>
                </a:moveTo>
                <a:cubicBezTo>
                  <a:pt x="12031" y="2442"/>
                  <a:pt x="11921" y="2705"/>
                  <a:pt x="12075" y="2862"/>
                </a:cubicBezTo>
                <a:cubicBezTo>
                  <a:pt x="12126" y="2913"/>
                  <a:pt x="12188" y="2935"/>
                  <a:pt x="12249" y="2935"/>
                </a:cubicBezTo>
                <a:cubicBezTo>
                  <a:pt x="12376" y="2935"/>
                  <a:pt x="12498" y="2837"/>
                  <a:pt x="12498" y="2686"/>
                </a:cubicBezTo>
                <a:cubicBezTo>
                  <a:pt x="12498" y="2551"/>
                  <a:pt x="12385" y="2442"/>
                  <a:pt x="12250" y="2442"/>
                </a:cubicBezTo>
                <a:close/>
                <a:moveTo>
                  <a:pt x="13469" y="2442"/>
                </a:moveTo>
                <a:cubicBezTo>
                  <a:pt x="13250" y="2442"/>
                  <a:pt x="13140" y="2705"/>
                  <a:pt x="13294" y="2862"/>
                </a:cubicBezTo>
                <a:cubicBezTo>
                  <a:pt x="13345" y="2913"/>
                  <a:pt x="13407" y="2935"/>
                  <a:pt x="13468" y="2935"/>
                </a:cubicBezTo>
                <a:cubicBezTo>
                  <a:pt x="13595" y="2935"/>
                  <a:pt x="13717" y="2837"/>
                  <a:pt x="13717" y="2686"/>
                </a:cubicBezTo>
                <a:cubicBezTo>
                  <a:pt x="13717" y="2551"/>
                  <a:pt x="13604" y="2442"/>
                  <a:pt x="13469" y="2442"/>
                </a:cubicBezTo>
                <a:close/>
                <a:moveTo>
                  <a:pt x="14688" y="2442"/>
                </a:moveTo>
                <a:cubicBezTo>
                  <a:pt x="14469" y="2442"/>
                  <a:pt x="14359" y="2705"/>
                  <a:pt x="14513" y="2862"/>
                </a:cubicBezTo>
                <a:cubicBezTo>
                  <a:pt x="14564" y="2913"/>
                  <a:pt x="14626" y="2935"/>
                  <a:pt x="14687" y="2935"/>
                </a:cubicBezTo>
                <a:cubicBezTo>
                  <a:pt x="14814" y="2935"/>
                  <a:pt x="14936" y="2837"/>
                  <a:pt x="14936" y="2686"/>
                </a:cubicBezTo>
                <a:cubicBezTo>
                  <a:pt x="14936" y="2551"/>
                  <a:pt x="14826" y="2442"/>
                  <a:pt x="14688" y="2442"/>
                </a:cubicBezTo>
                <a:close/>
                <a:moveTo>
                  <a:pt x="15907" y="2442"/>
                </a:moveTo>
                <a:cubicBezTo>
                  <a:pt x="15688" y="2442"/>
                  <a:pt x="15578" y="2705"/>
                  <a:pt x="15735" y="2862"/>
                </a:cubicBezTo>
                <a:cubicBezTo>
                  <a:pt x="15785" y="2913"/>
                  <a:pt x="15847" y="2935"/>
                  <a:pt x="15907" y="2935"/>
                </a:cubicBezTo>
                <a:cubicBezTo>
                  <a:pt x="16033" y="2935"/>
                  <a:pt x="16155" y="2837"/>
                  <a:pt x="16155" y="2686"/>
                </a:cubicBezTo>
                <a:cubicBezTo>
                  <a:pt x="16155" y="2551"/>
                  <a:pt x="16045" y="2442"/>
                  <a:pt x="15907" y="2442"/>
                </a:cubicBezTo>
                <a:close/>
                <a:moveTo>
                  <a:pt x="17127" y="2442"/>
                </a:moveTo>
                <a:cubicBezTo>
                  <a:pt x="16907" y="2442"/>
                  <a:pt x="16797" y="2705"/>
                  <a:pt x="16954" y="2862"/>
                </a:cubicBezTo>
                <a:cubicBezTo>
                  <a:pt x="17004" y="2913"/>
                  <a:pt x="17066" y="2935"/>
                  <a:pt x="17126" y="2935"/>
                </a:cubicBezTo>
                <a:cubicBezTo>
                  <a:pt x="17253" y="2935"/>
                  <a:pt x="17374" y="2837"/>
                  <a:pt x="17374" y="2686"/>
                </a:cubicBezTo>
                <a:cubicBezTo>
                  <a:pt x="17374" y="2551"/>
                  <a:pt x="17264" y="2442"/>
                  <a:pt x="17127" y="2442"/>
                </a:cubicBezTo>
                <a:close/>
                <a:moveTo>
                  <a:pt x="18349" y="2442"/>
                </a:moveTo>
                <a:cubicBezTo>
                  <a:pt x="18126" y="2442"/>
                  <a:pt x="18017" y="2705"/>
                  <a:pt x="18173" y="2862"/>
                </a:cubicBezTo>
                <a:cubicBezTo>
                  <a:pt x="18223" y="2913"/>
                  <a:pt x="18285" y="2935"/>
                  <a:pt x="18345" y="2935"/>
                </a:cubicBezTo>
                <a:cubicBezTo>
                  <a:pt x="18472" y="2935"/>
                  <a:pt x="18593" y="2837"/>
                  <a:pt x="18593" y="2686"/>
                </a:cubicBezTo>
                <a:cubicBezTo>
                  <a:pt x="18593" y="2551"/>
                  <a:pt x="18483" y="2442"/>
                  <a:pt x="18349" y="2442"/>
                </a:cubicBezTo>
                <a:close/>
                <a:moveTo>
                  <a:pt x="19568" y="2442"/>
                </a:moveTo>
                <a:cubicBezTo>
                  <a:pt x="19345" y="2442"/>
                  <a:pt x="19236" y="2705"/>
                  <a:pt x="19392" y="2862"/>
                </a:cubicBezTo>
                <a:cubicBezTo>
                  <a:pt x="19443" y="2913"/>
                  <a:pt x="19505" y="2935"/>
                  <a:pt x="19566" y="2935"/>
                </a:cubicBezTo>
                <a:cubicBezTo>
                  <a:pt x="19692" y="2935"/>
                  <a:pt x="19812" y="2837"/>
                  <a:pt x="19812" y="2686"/>
                </a:cubicBezTo>
                <a:cubicBezTo>
                  <a:pt x="19812" y="2551"/>
                  <a:pt x="19703" y="2442"/>
                  <a:pt x="19568" y="2442"/>
                </a:cubicBezTo>
                <a:close/>
                <a:moveTo>
                  <a:pt x="20787" y="2442"/>
                </a:moveTo>
                <a:cubicBezTo>
                  <a:pt x="20567" y="2442"/>
                  <a:pt x="20458" y="2705"/>
                  <a:pt x="20611" y="2862"/>
                </a:cubicBezTo>
                <a:cubicBezTo>
                  <a:pt x="20662" y="2913"/>
                  <a:pt x="20725" y="2935"/>
                  <a:pt x="20786" y="2935"/>
                </a:cubicBezTo>
                <a:cubicBezTo>
                  <a:pt x="20913" y="2935"/>
                  <a:pt x="21034" y="2837"/>
                  <a:pt x="21034" y="2686"/>
                </a:cubicBezTo>
                <a:cubicBezTo>
                  <a:pt x="21034" y="2551"/>
                  <a:pt x="20922" y="2442"/>
                  <a:pt x="20787" y="2442"/>
                </a:cubicBezTo>
                <a:close/>
                <a:moveTo>
                  <a:pt x="22006" y="2442"/>
                </a:moveTo>
                <a:cubicBezTo>
                  <a:pt x="21786" y="2442"/>
                  <a:pt x="21677" y="2705"/>
                  <a:pt x="21830" y="2862"/>
                </a:cubicBezTo>
                <a:cubicBezTo>
                  <a:pt x="21881" y="2913"/>
                  <a:pt x="21944" y="2935"/>
                  <a:pt x="22005" y="2935"/>
                </a:cubicBezTo>
                <a:cubicBezTo>
                  <a:pt x="22132" y="2935"/>
                  <a:pt x="22253" y="2837"/>
                  <a:pt x="22253" y="2686"/>
                </a:cubicBezTo>
                <a:cubicBezTo>
                  <a:pt x="22253" y="2551"/>
                  <a:pt x="22141" y="2442"/>
                  <a:pt x="22006" y="2442"/>
                </a:cubicBezTo>
                <a:close/>
                <a:moveTo>
                  <a:pt x="23225" y="2442"/>
                </a:moveTo>
                <a:cubicBezTo>
                  <a:pt x="23006" y="2442"/>
                  <a:pt x="22896" y="2705"/>
                  <a:pt x="23049" y="2862"/>
                </a:cubicBezTo>
                <a:cubicBezTo>
                  <a:pt x="23100" y="2913"/>
                  <a:pt x="23163" y="2935"/>
                  <a:pt x="23224" y="2935"/>
                </a:cubicBezTo>
                <a:cubicBezTo>
                  <a:pt x="23351" y="2935"/>
                  <a:pt x="23472" y="2837"/>
                  <a:pt x="23472" y="2686"/>
                </a:cubicBezTo>
                <a:cubicBezTo>
                  <a:pt x="23472" y="2551"/>
                  <a:pt x="23363" y="2442"/>
                  <a:pt x="23225" y="2442"/>
                </a:cubicBezTo>
                <a:close/>
                <a:moveTo>
                  <a:pt x="24444" y="2442"/>
                </a:moveTo>
                <a:cubicBezTo>
                  <a:pt x="24225" y="2442"/>
                  <a:pt x="24115" y="2705"/>
                  <a:pt x="24272" y="2862"/>
                </a:cubicBezTo>
                <a:cubicBezTo>
                  <a:pt x="24321" y="2913"/>
                  <a:pt x="24383" y="2935"/>
                  <a:pt x="24444" y="2935"/>
                </a:cubicBezTo>
                <a:cubicBezTo>
                  <a:pt x="24570" y="2935"/>
                  <a:pt x="24692" y="2837"/>
                  <a:pt x="24692" y="2686"/>
                </a:cubicBezTo>
                <a:cubicBezTo>
                  <a:pt x="24692" y="2551"/>
                  <a:pt x="24582" y="2442"/>
                  <a:pt x="24444" y="2442"/>
                </a:cubicBezTo>
                <a:close/>
                <a:moveTo>
                  <a:pt x="25663" y="2442"/>
                </a:moveTo>
                <a:cubicBezTo>
                  <a:pt x="25444" y="2442"/>
                  <a:pt x="25334" y="2705"/>
                  <a:pt x="25491" y="2862"/>
                </a:cubicBezTo>
                <a:cubicBezTo>
                  <a:pt x="25540" y="2913"/>
                  <a:pt x="25602" y="2935"/>
                  <a:pt x="25663" y="2935"/>
                </a:cubicBezTo>
                <a:cubicBezTo>
                  <a:pt x="25789" y="2935"/>
                  <a:pt x="25911" y="2837"/>
                  <a:pt x="25911" y="2686"/>
                </a:cubicBezTo>
                <a:cubicBezTo>
                  <a:pt x="25911" y="2551"/>
                  <a:pt x="25801" y="2442"/>
                  <a:pt x="25663" y="2442"/>
                </a:cubicBezTo>
                <a:close/>
                <a:moveTo>
                  <a:pt x="26885" y="2442"/>
                </a:moveTo>
                <a:cubicBezTo>
                  <a:pt x="26663" y="2442"/>
                  <a:pt x="26553" y="2705"/>
                  <a:pt x="26710" y="2862"/>
                </a:cubicBezTo>
                <a:cubicBezTo>
                  <a:pt x="26760" y="2913"/>
                  <a:pt x="26821" y="2935"/>
                  <a:pt x="26882" y="2935"/>
                </a:cubicBezTo>
                <a:cubicBezTo>
                  <a:pt x="27008" y="2935"/>
                  <a:pt x="27130" y="2837"/>
                  <a:pt x="27130" y="2686"/>
                </a:cubicBezTo>
                <a:cubicBezTo>
                  <a:pt x="27130" y="2551"/>
                  <a:pt x="27020" y="2442"/>
                  <a:pt x="26885" y="2442"/>
                </a:cubicBezTo>
                <a:close/>
                <a:moveTo>
                  <a:pt x="28104" y="2442"/>
                </a:moveTo>
                <a:cubicBezTo>
                  <a:pt x="27885" y="2442"/>
                  <a:pt x="27772" y="2705"/>
                  <a:pt x="27929" y="2862"/>
                </a:cubicBezTo>
                <a:cubicBezTo>
                  <a:pt x="27980" y="2913"/>
                  <a:pt x="28042" y="2935"/>
                  <a:pt x="28102" y="2935"/>
                </a:cubicBezTo>
                <a:cubicBezTo>
                  <a:pt x="28229" y="2935"/>
                  <a:pt x="28349" y="2837"/>
                  <a:pt x="28349" y="2686"/>
                </a:cubicBezTo>
                <a:cubicBezTo>
                  <a:pt x="28349" y="2551"/>
                  <a:pt x="28239" y="2442"/>
                  <a:pt x="28104" y="2442"/>
                </a:cubicBezTo>
                <a:close/>
                <a:moveTo>
                  <a:pt x="29323" y="2442"/>
                </a:moveTo>
                <a:cubicBezTo>
                  <a:pt x="29104" y="2442"/>
                  <a:pt x="28994" y="2705"/>
                  <a:pt x="29148" y="2862"/>
                </a:cubicBezTo>
                <a:cubicBezTo>
                  <a:pt x="29199" y="2913"/>
                  <a:pt x="29261" y="2935"/>
                  <a:pt x="29322" y="2935"/>
                </a:cubicBezTo>
                <a:cubicBezTo>
                  <a:pt x="29449" y="2935"/>
                  <a:pt x="29571" y="2837"/>
                  <a:pt x="29571" y="2686"/>
                </a:cubicBezTo>
                <a:cubicBezTo>
                  <a:pt x="29571" y="2551"/>
                  <a:pt x="29458" y="2442"/>
                  <a:pt x="29323" y="2442"/>
                </a:cubicBezTo>
                <a:close/>
                <a:moveTo>
                  <a:pt x="30542" y="2442"/>
                </a:moveTo>
                <a:cubicBezTo>
                  <a:pt x="30323" y="2442"/>
                  <a:pt x="30213" y="2705"/>
                  <a:pt x="30367" y="2862"/>
                </a:cubicBezTo>
                <a:cubicBezTo>
                  <a:pt x="30418" y="2913"/>
                  <a:pt x="30480" y="2935"/>
                  <a:pt x="30541" y="2935"/>
                </a:cubicBezTo>
                <a:cubicBezTo>
                  <a:pt x="30668" y="2935"/>
                  <a:pt x="30790" y="2837"/>
                  <a:pt x="30790" y="2686"/>
                </a:cubicBezTo>
                <a:cubicBezTo>
                  <a:pt x="30790" y="2551"/>
                  <a:pt x="30677" y="2442"/>
                  <a:pt x="30542" y="2442"/>
                </a:cubicBezTo>
                <a:close/>
                <a:moveTo>
                  <a:pt x="31761" y="2442"/>
                </a:moveTo>
                <a:cubicBezTo>
                  <a:pt x="31542" y="2442"/>
                  <a:pt x="31432" y="2705"/>
                  <a:pt x="31586" y="2862"/>
                </a:cubicBezTo>
                <a:cubicBezTo>
                  <a:pt x="31637" y="2913"/>
                  <a:pt x="31699" y="2935"/>
                  <a:pt x="31760" y="2935"/>
                </a:cubicBezTo>
                <a:cubicBezTo>
                  <a:pt x="31887" y="2935"/>
                  <a:pt x="32009" y="2837"/>
                  <a:pt x="32009" y="2686"/>
                </a:cubicBezTo>
                <a:cubicBezTo>
                  <a:pt x="32009" y="2551"/>
                  <a:pt x="31899" y="2442"/>
                  <a:pt x="31761" y="2442"/>
                </a:cubicBezTo>
                <a:close/>
                <a:moveTo>
                  <a:pt x="32980" y="2442"/>
                </a:moveTo>
                <a:cubicBezTo>
                  <a:pt x="32761" y="2442"/>
                  <a:pt x="32651" y="2705"/>
                  <a:pt x="32808" y="2862"/>
                </a:cubicBezTo>
                <a:cubicBezTo>
                  <a:pt x="32858" y="2913"/>
                  <a:pt x="32920" y="2935"/>
                  <a:pt x="32980" y="2935"/>
                </a:cubicBezTo>
                <a:cubicBezTo>
                  <a:pt x="33106" y="2935"/>
                  <a:pt x="33228" y="2837"/>
                  <a:pt x="33228" y="2686"/>
                </a:cubicBezTo>
                <a:cubicBezTo>
                  <a:pt x="33228" y="2551"/>
                  <a:pt x="33118" y="2442"/>
                  <a:pt x="32980" y="2442"/>
                </a:cubicBezTo>
                <a:close/>
                <a:moveTo>
                  <a:pt x="54" y="3661"/>
                </a:moveTo>
                <a:cubicBezTo>
                  <a:pt x="38" y="3661"/>
                  <a:pt x="19" y="3661"/>
                  <a:pt x="0" y="3667"/>
                </a:cubicBezTo>
                <a:lnTo>
                  <a:pt x="0" y="4147"/>
                </a:lnTo>
                <a:cubicBezTo>
                  <a:pt x="18" y="4150"/>
                  <a:pt x="36" y="4152"/>
                  <a:pt x="53" y="4152"/>
                </a:cubicBezTo>
                <a:cubicBezTo>
                  <a:pt x="177" y="4152"/>
                  <a:pt x="285" y="4060"/>
                  <a:pt x="301" y="3933"/>
                </a:cubicBezTo>
                <a:cubicBezTo>
                  <a:pt x="317" y="3786"/>
                  <a:pt x="201" y="3661"/>
                  <a:pt x="54" y="3661"/>
                </a:cubicBezTo>
                <a:close/>
                <a:moveTo>
                  <a:pt x="34200" y="3661"/>
                </a:moveTo>
                <a:cubicBezTo>
                  <a:pt x="34033" y="3661"/>
                  <a:pt x="33914" y="3821"/>
                  <a:pt x="33964" y="3977"/>
                </a:cubicBezTo>
                <a:cubicBezTo>
                  <a:pt x="33997" y="4088"/>
                  <a:pt x="34098" y="4153"/>
                  <a:pt x="34202" y="4153"/>
                </a:cubicBezTo>
                <a:cubicBezTo>
                  <a:pt x="34249" y="4153"/>
                  <a:pt x="34296" y="4140"/>
                  <a:pt x="34337" y="4112"/>
                </a:cubicBezTo>
                <a:cubicBezTo>
                  <a:pt x="34369" y="4012"/>
                  <a:pt x="34397" y="3912"/>
                  <a:pt x="34425" y="3805"/>
                </a:cubicBezTo>
                <a:cubicBezTo>
                  <a:pt x="34388" y="3717"/>
                  <a:pt x="34297" y="3661"/>
                  <a:pt x="34200" y="3661"/>
                </a:cubicBezTo>
                <a:close/>
                <a:moveTo>
                  <a:pt x="1276" y="3661"/>
                </a:moveTo>
                <a:cubicBezTo>
                  <a:pt x="1053" y="3661"/>
                  <a:pt x="944" y="3927"/>
                  <a:pt x="1100" y="4081"/>
                </a:cubicBezTo>
                <a:cubicBezTo>
                  <a:pt x="1150" y="4132"/>
                  <a:pt x="1212" y="4154"/>
                  <a:pt x="1272" y="4154"/>
                </a:cubicBezTo>
                <a:cubicBezTo>
                  <a:pt x="1399" y="4154"/>
                  <a:pt x="1520" y="4056"/>
                  <a:pt x="1520" y="3905"/>
                </a:cubicBezTo>
                <a:cubicBezTo>
                  <a:pt x="1520" y="3771"/>
                  <a:pt x="1410" y="3661"/>
                  <a:pt x="1276" y="3661"/>
                </a:cubicBezTo>
                <a:close/>
                <a:moveTo>
                  <a:pt x="2495" y="3661"/>
                </a:moveTo>
                <a:cubicBezTo>
                  <a:pt x="2272" y="3661"/>
                  <a:pt x="2163" y="3927"/>
                  <a:pt x="2319" y="4081"/>
                </a:cubicBezTo>
                <a:cubicBezTo>
                  <a:pt x="2370" y="4132"/>
                  <a:pt x="2432" y="4154"/>
                  <a:pt x="2493" y="4154"/>
                </a:cubicBezTo>
                <a:cubicBezTo>
                  <a:pt x="2619" y="4154"/>
                  <a:pt x="2739" y="4056"/>
                  <a:pt x="2739" y="3905"/>
                </a:cubicBezTo>
                <a:cubicBezTo>
                  <a:pt x="2739" y="3771"/>
                  <a:pt x="2630" y="3661"/>
                  <a:pt x="2495" y="3661"/>
                </a:cubicBezTo>
                <a:close/>
                <a:moveTo>
                  <a:pt x="3714" y="3661"/>
                </a:moveTo>
                <a:cubicBezTo>
                  <a:pt x="3494" y="3661"/>
                  <a:pt x="3385" y="3927"/>
                  <a:pt x="3538" y="4081"/>
                </a:cubicBezTo>
                <a:cubicBezTo>
                  <a:pt x="3589" y="4132"/>
                  <a:pt x="3652" y="4154"/>
                  <a:pt x="3713" y="4154"/>
                </a:cubicBezTo>
                <a:cubicBezTo>
                  <a:pt x="3840" y="4154"/>
                  <a:pt x="3961" y="4056"/>
                  <a:pt x="3961" y="3905"/>
                </a:cubicBezTo>
                <a:cubicBezTo>
                  <a:pt x="3961" y="3771"/>
                  <a:pt x="3849" y="3661"/>
                  <a:pt x="3714" y="3661"/>
                </a:cubicBezTo>
                <a:close/>
                <a:moveTo>
                  <a:pt x="4933" y="3661"/>
                </a:moveTo>
                <a:cubicBezTo>
                  <a:pt x="4713" y="3661"/>
                  <a:pt x="4604" y="3927"/>
                  <a:pt x="4757" y="4081"/>
                </a:cubicBezTo>
                <a:cubicBezTo>
                  <a:pt x="4808" y="4132"/>
                  <a:pt x="4871" y="4154"/>
                  <a:pt x="4932" y="4154"/>
                </a:cubicBezTo>
                <a:cubicBezTo>
                  <a:pt x="5059" y="4154"/>
                  <a:pt x="5180" y="4056"/>
                  <a:pt x="5180" y="3905"/>
                </a:cubicBezTo>
                <a:cubicBezTo>
                  <a:pt x="5180" y="3771"/>
                  <a:pt x="5068" y="3661"/>
                  <a:pt x="4933" y="3661"/>
                </a:cubicBezTo>
                <a:close/>
                <a:moveTo>
                  <a:pt x="6152" y="3661"/>
                </a:moveTo>
                <a:cubicBezTo>
                  <a:pt x="5933" y="3661"/>
                  <a:pt x="5823" y="3927"/>
                  <a:pt x="5976" y="4081"/>
                </a:cubicBezTo>
                <a:cubicBezTo>
                  <a:pt x="6027" y="4132"/>
                  <a:pt x="6090" y="4155"/>
                  <a:pt x="6151" y="4155"/>
                </a:cubicBezTo>
                <a:cubicBezTo>
                  <a:pt x="6278" y="4155"/>
                  <a:pt x="6399" y="4056"/>
                  <a:pt x="6399" y="3908"/>
                </a:cubicBezTo>
                <a:cubicBezTo>
                  <a:pt x="6399" y="3771"/>
                  <a:pt x="6290" y="3661"/>
                  <a:pt x="6152" y="3661"/>
                </a:cubicBezTo>
                <a:close/>
                <a:moveTo>
                  <a:pt x="7371" y="3661"/>
                </a:moveTo>
                <a:cubicBezTo>
                  <a:pt x="7152" y="3661"/>
                  <a:pt x="7042" y="3927"/>
                  <a:pt x="7199" y="4081"/>
                </a:cubicBezTo>
                <a:cubicBezTo>
                  <a:pt x="7249" y="4132"/>
                  <a:pt x="7310" y="4155"/>
                  <a:pt x="7371" y="4155"/>
                </a:cubicBezTo>
                <a:cubicBezTo>
                  <a:pt x="7497" y="4155"/>
                  <a:pt x="7619" y="4056"/>
                  <a:pt x="7619" y="3908"/>
                </a:cubicBezTo>
                <a:cubicBezTo>
                  <a:pt x="7619" y="3771"/>
                  <a:pt x="7509" y="3661"/>
                  <a:pt x="7371" y="3661"/>
                </a:cubicBezTo>
                <a:close/>
                <a:moveTo>
                  <a:pt x="8590" y="3661"/>
                </a:moveTo>
                <a:cubicBezTo>
                  <a:pt x="8371" y="3661"/>
                  <a:pt x="8261" y="3927"/>
                  <a:pt x="8418" y="4081"/>
                </a:cubicBezTo>
                <a:cubicBezTo>
                  <a:pt x="8468" y="4132"/>
                  <a:pt x="8529" y="4155"/>
                  <a:pt x="8590" y="4155"/>
                </a:cubicBezTo>
                <a:cubicBezTo>
                  <a:pt x="8716" y="4155"/>
                  <a:pt x="8838" y="4056"/>
                  <a:pt x="8838" y="3908"/>
                </a:cubicBezTo>
                <a:cubicBezTo>
                  <a:pt x="8838" y="3771"/>
                  <a:pt x="8728" y="3661"/>
                  <a:pt x="8590" y="3661"/>
                </a:cubicBezTo>
                <a:close/>
                <a:moveTo>
                  <a:pt x="9812" y="3661"/>
                </a:moveTo>
                <a:cubicBezTo>
                  <a:pt x="9590" y="3661"/>
                  <a:pt x="9480" y="3927"/>
                  <a:pt x="9637" y="4081"/>
                </a:cubicBezTo>
                <a:cubicBezTo>
                  <a:pt x="9687" y="4132"/>
                  <a:pt x="9749" y="4155"/>
                  <a:pt x="9809" y="4155"/>
                </a:cubicBezTo>
                <a:cubicBezTo>
                  <a:pt x="9935" y="4155"/>
                  <a:pt x="10057" y="4056"/>
                  <a:pt x="10057" y="3908"/>
                </a:cubicBezTo>
                <a:cubicBezTo>
                  <a:pt x="10057" y="3771"/>
                  <a:pt x="9947" y="3661"/>
                  <a:pt x="9812" y="3661"/>
                </a:cubicBezTo>
                <a:close/>
                <a:moveTo>
                  <a:pt x="11031" y="3661"/>
                </a:moveTo>
                <a:cubicBezTo>
                  <a:pt x="10809" y="3661"/>
                  <a:pt x="10699" y="3927"/>
                  <a:pt x="10856" y="4081"/>
                </a:cubicBezTo>
                <a:cubicBezTo>
                  <a:pt x="10907" y="4132"/>
                  <a:pt x="10969" y="4155"/>
                  <a:pt x="11030" y="4155"/>
                </a:cubicBezTo>
                <a:cubicBezTo>
                  <a:pt x="11156" y="4155"/>
                  <a:pt x="11276" y="4056"/>
                  <a:pt x="11276" y="3908"/>
                </a:cubicBezTo>
                <a:cubicBezTo>
                  <a:pt x="11276" y="3771"/>
                  <a:pt x="11166" y="3661"/>
                  <a:pt x="11031" y="3661"/>
                </a:cubicBezTo>
                <a:close/>
                <a:moveTo>
                  <a:pt x="12250" y="3661"/>
                </a:moveTo>
                <a:cubicBezTo>
                  <a:pt x="12031" y="3661"/>
                  <a:pt x="11921" y="3927"/>
                  <a:pt x="12075" y="4081"/>
                </a:cubicBezTo>
                <a:cubicBezTo>
                  <a:pt x="12126" y="4132"/>
                  <a:pt x="12188" y="4155"/>
                  <a:pt x="12250" y="4155"/>
                </a:cubicBezTo>
                <a:cubicBezTo>
                  <a:pt x="12377" y="4155"/>
                  <a:pt x="12498" y="4056"/>
                  <a:pt x="12498" y="3908"/>
                </a:cubicBezTo>
                <a:cubicBezTo>
                  <a:pt x="12498" y="3771"/>
                  <a:pt x="12385" y="3661"/>
                  <a:pt x="12250" y="3661"/>
                </a:cubicBezTo>
                <a:close/>
                <a:moveTo>
                  <a:pt x="13469" y="3661"/>
                </a:moveTo>
                <a:cubicBezTo>
                  <a:pt x="13250" y="3661"/>
                  <a:pt x="13140" y="3927"/>
                  <a:pt x="13294" y="4081"/>
                </a:cubicBezTo>
                <a:cubicBezTo>
                  <a:pt x="13345" y="4132"/>
                  <a:pt x="13407" y="4155"/>
                  <a:pt x="13469" y="4155"/>
                </a:cubicBezTo>
                <a:cubicBezTo>
                  <a:pt x="13596" y="4155"/>
                  <a:pt x="13717" y="4056"/>
                  <a:pt x="13717" y="3908"/>
                </a:cubicBezTo>
                <a:cubicBezTo>
                  <a:pt x="13717" y="3771"/>
                  <a:pt x="13604" y="3661"/>
                  <a:pt x="13469" y="3661"/>
                </a:cubicBezTo>
                <a:close/>
                <a:moveTo>
                  <a:pt x="14688" y="3661"/>
                </a:moveTo>
                <a:cubicBezTo>
                  <a:pt x="14469" y="3661"/>
                  <a:pt x="14359" y="3927"/>
                  <a:pt x="14513" y="4081"/>
                </a:cubicBezTo>
                <a:cubicBezTo>
                  <a:pt x="14564" y="4132"/>
                  <a:pt x="14626" y="4155"/>
                  <a:pt x="14688" y="4155"/>
                </a:cubicBezTo>
                <a:cubicBezTo>
                  <a:pt x="14815" y="4155"/>
                  <a:pt x="14936" y="4056"/>
                  <a:pt x="14936" y="3908"/>
                </a:cubicBezTo>
                <a:cubicBezTo>
                  <a:pt x="14936" y="3771"/>
                  <a:pt x="14826" y="3661"/>
                  <a:pt x="14688" y="3661"/>
                </a:cubicBezTo>
                <a:close/>
                <a:moveTo>
                  <a:pt x="15907" y="3661"/>
                </a:moveTo>
                <a:cubicBezTo>
                  <a:pt x="15688" y="3661"/>
                  <a:pt x="15578" y="3927"/>
                  <a:pt x="15735" y="4081"/>
                </a:cubicBezTo>
                <a:cubicBezTo>
                  <a:pt x="15785" y="4132"/>
                  <a:pt x="15847" y="4155"/>
                  <a:pt x="15908" y="4155"/>
                </a:cubicBezTo>
                <a:cubicBezTo>
                  <a:pt x="16034" y="4155"/>
                  <a:pt x="16155" y="4056"/>
                  <a:pt x="16155" y="3908"/>
                </a:cubicBezTo>
                <a:cubicBezTo>
                  <a:pt x="16155" y="3771"/>
                  <a:pt x="16045" y="3661"/>
                  <a:pt x="15907" y="3661"/>
                </a:cubicBezTo>
                <a:close/>
                <a:moveTo>
                  <a:pt x="17127" y="3661"/>
                </a:moveTo>
                <a:cubicBezTo>
                  <a:pt x="16907" y="3661"/>
                  <a:pt x="16797" y="3927"/>
                  <a:pt x="16954" y="4081"/>
                </a:cubicBezTo>
                <a:cubicBezTo>
                  <a:pt x="17004" y="4132"/>
                  <a:pt x="17066" y="4155"/>
                  <a:pt x="17127" y="4155"/>
                </a:cubicBezTo>
                <a:cubicBezTo>
                  <a:pt x="17253" y="4155"/>
                  <a:pt x="17374" y="4056"/>
                  <a:pt x="17374" y="3908"/>
                </a:cubicBezTo>
                <a:cubicBezTo>
                  <a:pt x="17374" y="3771"/>
                  <a:pt x="17264" y="3661"/>
                  <a:pt x="17127" y="3661"/>
                </a:cubicBezTo>
                <a:close/>
                <a:moveTo>
                  <a:pt x="18349" y="3661"/>
                </a:moveTo>
                <a:cubicBezTo>
                  <a:pt x="18126" y="3661"/>
                  <a:pt x="18017" y="3927"/>
                  <a:pt x="18173" y="4081"/>
                </a:cubicBezTo>
                <a:cubicBezTo>
                  <a:pt x="18223" y="4132"/>
                  <a:pt x="18285" y="4155"/>
                  <a:pt x="18346" y="4155"/>
                </a:cubicBezTo>
                <a:cubicBezTo>
                  <a:pt x="18472" y="4155"/>
                  <a:pt x="18593" y="4056"/>
                  <a:pt x="18593" y="3908"/>
                </a:cubicBezTo>
                <a:cubicBezTo>
                  <a:pt x="18593" y="3771"/>
                  <a:pt x="18483" y="3661"/>
                  <a:pt x="18349" y="3661"/>
                </a:cubicBezTo>
                <a:close/>
                <a:moveTo>
                  <a:pt x="19568" y="3661"/>
                </a:moveTo>
                <a:cubicBezTo>
                  <a:pt x="19345" y="3661"/>
                  <a:pt x="19236" y="3927"/>
                  <a:pt x="19392" y="4081"/>
                </a:cubicBezTo>
                <a:cubicBezTo>
                  <a:pt x="19443" y="4132"/>
                  <a:pt x="19505" y="4155"/>
                  <a:pt x="19566" y="4155"/>
                </a:cubicBezTo>
                <a:cubicBezTo>
                  <a:pt x="19692" y="4155"/>
                  <a:pt x="19812" y="4056"/>
                  <a:pt x="19812" y="3908"/>
                </a:cubicBezTo>
                <a:cubicBezTo>
                  <a:pt x="19812" y="3771"/>
                  <a:pt x="19703" y="3661"/>
                  <a:pt x="19568" y="3661"/>
                </a:cubicBezTo>
                <a:close/>
                <a:moveTo>
                  <a:pt x="20787" y="3661"/>
                </a:moveTo>
                <a:cubicBezTo>
                  <a:pt x="20567" y="3661"/>
                  <a:pt x="20458" y="3927"/>
                  <a:pt x="20611" y="4081"/>
                </a:cubicBezTo>
                <a:cubicBezTo>
                  <a:pt x="20662" y="4132"/>
                  <a:pt x="20725" y="4155"/>
                  <a:pt x="20786" y="4155"/>
                </a:cubicBezTo>
                <a:cubicBezTo>
                  <a:pt x="20913" y="4155"/>
                  <a:pt x="21034" y="4056"/>
                  <a:pt x="21034" y="3908"/>
                </a:cubicBezTo>
                <a:cubicBezTo>
                  <a:pt x="21034" y="3771"/>
                  <a:pt x="20922" y="3661"/>
                  <a:pt x="20787" y="3661"/>
                </a:cubicBezTo>
                <a:close/>
                <a:moveTo>
                  <a:pt x="22006" y="3661"/>
                </a:moveTo>
                <a:cubicBezTo>
                  <a:pt x="21786" y="3661"/>
                  <a:pt x="21677" y="3927"/>
                  <a:pt x="21830" y="4081"/>
                </a:cubicBezTo>
                <a:cubicBezTo>
                  <a:pt x="21881" y="4132"/>
                  <a:pt x="21944" y="4155"/>
                  <a:pt x="22005" y="4155"/>
                </a:cubicBezTo>
                <a:cubicBezTo>
                  <a:pt x="22132" y="4155"/>
                  <a:pt x="22253" y="4056"/>
                  <a:pt x="22253" y="3908"/>
                </a:cubicBezTo>
                <a:cubicBezTo>
                  <a:pt x="22253" y="3771"/>
                  <a:pt x="22141" y="3661"/>
                  <a:pt x="22006" y="3661"/>
                </a:cubicBezTo>
                <a:close/>
                <a:moveTo>
                  <a:pt x="23225" y="3661"/>
                </a:moveTo>
                <a:cubicBezTo>
                  <a:pt x="23006" y="3661"/>
                  <a:pt x="22896" y="3927"/>
                  <a:pt x="23049" y="4081"/>
                </a:cubicBezTo>
                <a:cubicBezTo>
                  <a:pt x="23100" y="4132"/>
                  <a:pt x="23163" y="4155"/>
                  <a:pt x="23224" y="4155"/>
                </a:cubicBezTo>
                <a:cubicBezTo>
                  <a:pt x="23351" y="4155"/>
                  <a:pt x="23472" y="4056"/>
                  <a:pt x="23472" y="3908"/>
                </a:cubicBezTo>
                <a:cubicBezTo>
                  <a:pt x="23472" y="3771"/>
                  <a:pt x="23363" y="3661"/>
                  <a:pt x="23225" y="3661"/>
                </a:cubicBezTo>
                <a:close/>
                <a:moveTo>
                  <a:pt x="24444" y="3661"/>
                </a:moveTo>
                <a:cubicBezTo>
                  <a:pt x="24225" y="3661"/>
                  <a:pt x="24115" y="3927"/>
                  <a:pt x="24272" y="4081"/>
                </a:cubicBezTo>
                <a:cubicBezTo>
                  <a:pt x="24322" y="4132"/>
                  <a:pt x="24383" y="4155"/>
                  <a:pt x="24444" y="4155"/>
                </a:cubicBezTo>
                <a:cubicBezTo>
                  <a:pt x="24570" y="4155"/>
                  <a:pt x="24692" y="4056"/>
                  <a:pt x="24692" y="3908"/>
                </a:cubicBezTo>
                <a:cubicBezTo>
                  <a:pt x="24692" y="3771"/>
                  <a:pt x="24582" y="3661"/>
                  <a:pt x="24444" y="3661"/>
                </a:cubicBezTo>
                <a:close/>
                <a:moveTo>
                  <a:pt x="25663" y="3661"/>
                </a:moveTo>
                <a:cubicBezTo>
                  <a:pt x="25444" y="3661"/>
                  <a:pt x="25334" y="3927"/>
                  <a:pt x="25491" y="4081"/>
                </a:cubicBezTo>
                <a:cubicBezTo>
                  <a:pt x="25541" y="4132"/>
                  <a:pt x="25602" y="4155"/>
                  <a:pt x="25663" y="4155"/>
                </a:cubicBezTo>
                <a:cubicBezTo>
                  <a:pt x="25789" y="4155"/>
                  <a:pt x="25911" y="4056"/>
                  <a:pt x="25911" y="3908"/>
                </a:cubicBezTo>
                <a:cubicBezTo>
                  <a:pt x="25911" y="3771"/>
                  <a:pt x="25801" y="3661"/>
                  <a:pt x="25663" y="3661"/>
                </a:cubicBezTo>
                <a:close/>
                <a:moveTo>
                  <a:pt x="26885" y="3661"/>
                </a:moveTo>
                <a:cubicBezTo>
                  <a:pt x="26663" y="3661"/>
                  <a:pt x="26553" y="3927"/>
                  <a:pt x="26710" y="4081"/>
                </a:cubicBezTo>
                <a:cubicBezTo>
                  <a:pt x="26760" y="4132"/>
                  <a:pt x="26822" y="4155"/>
                  <a:pt x="26882" y="4155"/>
                </a:cubicBezTo>
                <a:cubicBezTo>
                  <a:pt x="27008" y="4155"/>
                  <a:pt x="27130" y="4056"/>
                  <a:pt x="27130" y="3908"/>
                </a:cubicBezTo>
                <a:cubicBezTo>
                  <a:pt x="27130" y="3771"/>
                  <a:pt x="27020" y="3661"/>
                  <a:pt x="26885" y="3661"/>
                </a:cubicBezTo>
                <a:close/>
                <a:moveTo>
                  <a:pt x="28104" y="3661"/>
                </a:moveTo>
                <a:cubicBezTo>
                  <a:pt x="27885" y="3661"/>
                  <a:pt x="27772" y="3927"/>
                  <a:pt x="27929" y="4081"/>
                </a:cubicBezTo>
                <a:cubicBezTo>
                  <a:pt x="27980" y="4132"/>
                  <a:pt x="28042" y="4155"/>
                  <a:pt x="28103" y="4155"/>
                </a:cubicBezTo>
                <a:cubicBezTo>
                  <a:pt x="28229" y="4155"/>
                  <a:pt x="28349" y="4056"/>
                  <a:pt x="28349" y="3908"/>
                </a:cubicBezTo>
                <a:cubicBezTo>
                  <a:pt x="28349" y="3771"/>
                  <a:pt x="28239" y="3661"/>
                  <a:pt x="28104" y="3661"/>
                </a:cubicBezTo>
                <a:close/>
                <a:moveTo>
                  <a:pt x="29323" y="3661"/>
                </a:moveTo>
                <a:cubicBezTo>
                  <a:pt x="29104" y="3661"/>
                  <a:pt x="28994" y="3927"/>
                  <a:pt x="29148" y="4081"/>
                </a:cubicBezTo>
                <a:cubicBezTo>
                  <a:pt x="29199" y="4132"/>
                  <a:pt x="29261" y="4155"/>
                  <a:pt x="29323" y="4155"/>
                </a:cubicBezTo>
                <a:cubicBezTo>
                  <a:pt x="29450" y="4155"/>
                  <a:pt x="29571" y="4056"/>
                  <a:pt x="29571" y="3908"/>
                </a:cubicBezTo>
                <a:cubicBezTo>
                  <a:pt x="29571" y="3771"/>
                  <a:pt x="29458" y="3661"/>
                  <a:pt x="29323" y="3661"/>
                </a:cubicBezTo>
                <a:close/>
                <a:moveTo>
                  <a:pt x="30542" y="3661"/>
                </a:moveTo>
                <a:cubicBezTo>
                  <a:pt x="30323" y="3661"/>
                  <a:pt x="30213" y="3927"/>
                  <a:pt x="30367" y="4081"/>
                </a:cubicBezTo>
                <a:cubicBezTo>
                  <a:pt x="30418" y="4132"/>
                  <a:pt x="30480" y="4155"/>
                  <a:pt x="30542" y="4155"/>
                </a:cubicBezTo>
                <a:cubicBezTo>
                  <a:pt x="30669" y="4155"/>
                  <a:pt x="30790" y="4056"/>
                  <a:pt x="30790" y="3908"/>
                </a:cubicBezTo>
                <a:cubicBezTo>
                  <a:pt x="30790" y="3771"/>
                  <a:pt x="30677" y="3661"/>
                  <a:pt x="30542" y="3661"/>
                </a:cubicBezTo>
                <a:close/>
                <a:moveTo>
                  <a:pt x="31761" y="3661"/>
                </a:moveTo>
                <a:cubicBezTo>
                  <a:pt x="31542" y="3661"/>
                  <a:pt x="31432" y="3927"/>
                  <a:pt x="31586" y="4081"/>
                </a:cubicBezTo>
                <a:cubicBezTo>
                  <a:pt x="31637" y="4132"/>
                  <a:pt x="31699" y="4155"/>
                  <a:pt x="31761" y="4155"/>
                </a:cubicBezTo>
                <a:cubicBezTo>
                  <a:pt x="31888" y="4155"/>
                  <a:pt x="32009" y="4056"/>
                  <a:pt x="32009" y="3908"/>
                </a:cubicBezTo>
                <a:cubicBezTo>
                  <a:pt x="32009" y="3771"/>
                  <a:pt x="31899" y="3661"/>
                  <a:pt x="31761" y="3661"/>
                </a:cubicBezTo>
                <a:close/>
                <a:moveTo>
                  <a:pt x="32980" y="3661"/>
                </a:moveTo>
                <a:cubicBezTo>
                  <a:pt x="32761" y="3661"/>
                  <a:pt x="32651" y="3927"/>
                  <a:pt x="32808" y="4081"/>
                </a:cubicBezTo>
                <a:cubicBezTo>
                  <a:pt x="32858" y="4132"/>
                  <a:pt x="32920" y="4155"/>
                  <a:pt x="32981" y="4155"/>
                </a:cubicBezTo>
                <a:cubicBezTo>
                  <a:pt x="33107" y="4155"/>
                  <a:pt x="33228" y="4056"/>
                  <a:pt x="33228" y="3908"/>
                </a:cubicBezTo>
                <a:cubicBezTo>
                  <a:pt x="33228" y="3771"/>
                  <a:pt x="33118" y="3661"/>
                  <a:pt x="32980" y="3661"/>
                </a:cubicBezTo>
                <a:close/>
                <a:moveTo>
                  <a:pt x="54" y="4880"/>
                </a:moveTo>
                <a:cubicBezTo>
                  <a:pt x="38" y="4880"/>
                  <a:pt x="19" y="4880"/>
                  <a:pt x="0" y="4886"/>
                </a:cubicBezTo>
                <a:lnTo>
                  <a:pt x="0" y="5366"/>
                </a:lnTo>
                <a:cubicBezTo>
                  <a:pt x="19" y="5370"/>
                  <a:pt x="37" y="5372"/>
                  <a:pt x="55" y="5372"/>
                </a:cubicBezTo>
                <a:cubicBezTo>
                  <a:pt x="177" y="5372"/>
                  <a:pt x="285" y="5281"/>
                  <a:pt x="301" y="5153"/>
                </a:cubicBezTo>
                <a:cubicBezTo>
                  <a:pt x="317" y="5008"/>
                  <a:pt x="201" y="4880"/>
                  <a:pt x="54" y="4880"/>
                </a:cubicBezTo>
                <a:close/>
                <a:moveTo>
                  <a:pt x="6152" y="4880"/>
                </a:moveTo>
                <a:cubicBezTo>
                  <a:pt x="5933" y="4880"/>
                  <a:pt x="5823" y="5146"/>
                  <a:pt x="5976" y="5300"/>
                </a:cubicBezTo>
                <a:cubicBezTo>
                  <a:pt x="6027" y="5351"/>
                  <a:pt x="6090" y="5373"/>
                  <a:pt x="6151" y="5373"/>
                </a:cubicBezTo>
                <a:cubicBezTo>
                  <a:pt x="6278" y="5373"/>
                  <a:pt x="6399" y="5275"/>
                  <a:pt x="6399" y="5124"/>
                </a:cubicBezTo>
                <a:cubicBezTo>
                  <a:pt x="6399" y="4990"/>
                  <a:pt x="6287" y="4880"/>
                  <a:pt x="6152" y="4880"/>
                </a:cubicBezTo>
                <a:close/>
                <a:moveTo>
                  <a:pt x="7371" y="4880"/>
                </a:moveTo>
                <a:cubicBezTo>
                  <a:pt x="7152" y="4880"/>
                  <a:pt x="7042" y="5146"/>
                  <a:pt x="7199" y="5300"/>
                </a:cubicBezTo>
                <a:cubicBezTo>
                  <a:pt x="7248" y="5351"/>
                  <a:pt x="7310" y="5373"/>
                  <a:pt x="7371" y="5373"/>
                </a:cubicBezTo>
                <a:cubicBezTo>
                  <a:pt x="7497" y="5373"/>
                  <a:pt x="7619" y="5275"/>
                  <a:pt x="7619" y="5124"/>
                </a:cubicBezTo>
                <a:cubicBezTo>
                  <a:pt x="7619" y="4990"/>
                  <a:pt x="7509" y="4880"/>
                  <a:pt x="7371" y="4880"/>
                </a:cubicBezTo>
                <a:close/>
                <a:moveTo>
                  <a:pt x="8590" y="4880"/>
                </a:moveTo>
                <a:cubicBezTo>
                  <a:pt x="8371" y="4880"/>
                  <a:pt x="8261" y="5146"/>
                  <a:pt x="8418" y="5300"/>
                </a:cubicBezTo>
                <a:cubicBezTo>
                  <a:pt x="8467" y="5351"/>
                  <a:pt x="8529" y="5373"/>
                  <a:pt x="8590" y="5373"/>
                </a:cubicBezTo>
                <a:cubicBezTo>
                  <a:pt x="8716" y="5373"/>
                  <a:pt x="8838" y="5275"/>
                  <a:pt x="8838" y="5124"/>
                </a:cubicBezTo>
                <a:cubicBezTo>
                  <a:pt x="8838" y="4990"/>
                  <a:pt x="8728" y="4880"/>
                  <a:pt x="8590" y="4880"/>
                </a:cubicBezTo>
                <a:close/>
                <a:moveTo>
                  <a:pt x="9812" y="4880"/>
                </a:moveTo>
                <a:cubicBezTo>
                  <a:pt x="9590" y="4880"/>
                  <a:pt x="9480" y="5146"/>
                  <a:pt x="9637" y="5300"/>
                </a:cubicBezTo>
                <a:cubicBezTo>
                  <a:pt x="9688" y="5351"/>
                  <a:pt x="9750" y="5373"/>
                  <a:pt x="9810" y="5373"/>
                </a:cubicBezTo>
                <a:cubicBezTo>
                  <a:pt x="9937" y="5373"/>
                  <a:pt x="10057" y="5275"/>
                  <a:pt x="10057" y="5124"/>
                </a:cubicBezTo>
                <a:cubicBezTo>
                  <a:pt x="10057" y="4990"/>
                  <a:pt x="9947" y="4880"/>
                  <a:pt x="9812" y="4880"/>
                </a:cubicBezTo>
                <a:close/>
                <a:moveTo>
                  <a:pt x="11031" y="4880"/>
                </a:moveTo>
                <a:cubicBezTo>
                  <a:pt x="10809" y="4880"/>
                  <a:pt x="10699" y="5146"/>
                  <a:pt x="10856" y="5300"/>
                </a:cubicBezTo>
                <a:cubicBezTo>
                  <a:pt x="10907" y="5351"/>
                  <a:pt x="10969" y="5373"/>
                  <a:pt x="11029" y="5373"/>
                </a:cubicBezTo>
                <a:cubicBezTo>
                  <a:pt x="11156" y="5373"/>
                  <a:pt x="11276" y="5275"/>
                  <a:pt x="11276" y="5124"/>
                </a:cubicBezTo>
                <a:cubicBezTo>
                  <a:pt x="11276" y="4990"/>
                  <a:pt x="11166" y="4880"/>
                  <a:pt x="11031" y="4880"/>
                </a:cubicBezTo>
                <a:close/>
                <a:moveTo>
                  <a:pt x="12250" y="4880"/>
                </a:moveTo>
                <a:cubicBezTo>
                  <a:pt x="12031" y="4880"/>
                  <a:pt x="11921" y="5146"/>
                  <a:pt x="12075" y="5300"/>
                </a:cubicBezTo>
                <a:cubicBezTo>
                  <a:pt x="12126" y="5351"/>
                  <a:pt x="12188" y="5373"/>
                  <a:pt x="12249" y="5373"/>
                </a:cubicBezTo>
                <a:cubicBezTo>
                  <a:pt x="12376" y="5373"/>
                  <a:pt x="12498" y="5275"/>
                  <a:pt x="12498" y="5124"/>
                </a:cubicBezTo>
                <a:cubicBezTo>
                  <a:pt x="12495" y="4990"/>
                  <a:pt x="12385" y="4880"/>
                  <a:pt x="12250" y="4880"/>
                </a:cubicBezTo>
                <a:close/>
                <a:moveTo>
                  <a:pt x="13469" y="4880"/>
                </a:moveTo>
                <a:cubicBezTo>
                  <a:pt x="13250" y="4880"/>
                  <a:pt x="13140" y="5146"/>
                  <a:pt x="13294" y="5300"/>
                </a:cubicBezTo>
                <a:cubicBezTo>
                  <a:pt x="13345" y="5351"/>
                  <a:pt x="13407" y="5373"/>
                  <a:pt x="13468" y="5373"/>
                </a:cubicBezTo>
                <a:cubicBezTo>
                  <a:pt x="13595" y="5373"/>
                  <a:pt x="13717" y="5275"/>
                  <a:pt x="13717" y="5124"/>
                </a:cubicBezTo>
                <a:cubicBezTo>
                  <a:pt x="13717" y="4990"/>
                  <a:pt x="13604" y="4880"/>
                  <a:pt x="13469" y="4880"/>
                </a:cubicBezTo>
                <a:close/>
                <a:moveTo>
                  <a:pt x="14688" y="4880"/>
                </a:moveTo>
                <a:cubicBezTo>
                  <a:pt x="14469" y="4880"/>
                  <a:pt x="14359" y="5143"/>
                  <a:pt x="14513" y="5300"/>
                </a:cubicBezTo>
                <a:cubicBezTo>
                  <a:pt x="14564" y="5351"/>
                  <a:pt x="14626" y="5373"/>
                  <a:pt x="14687" y="5373"/>
                </a:cubicBezTo>
                <a:cubicBezTo>
                  <a:pt x="14814" y="5373"/>
                  <a:pt x="14936" y="5275"/>
                  <a:pt x="14936" y="5124"/>
                </a:cubicBezTo>
                <a:cubicBezTo>
                  <a:pt x="14936" y="4990"/>
                  <a:pt x="14823" y="4880"/>
                  <a:pt x="14688" y="4880"/>
                </a:cubicBezTo>
                <a:close/>
                <a:moveTo>
                  <a:pt x="15907" y="4880"/>
                </a:moveTo>
                <a:cubicBezTo>
                  <a:pt x="15688" y="4880"/>
                  <a:pt x="15578" y="5146"/>
                  <a:pt x="15735" y="5300"/>
                </a:cubicBezTo>
                <a:cubicBezTo>
                  <a:pt x="15785" y="5351"/>
                  <a:pt x="15847" y="5373"/>
                  <a:pt x="15907" y="5373"/>
                </a:cubicBezTo>
                <a:cubicBezTo>
                  <a:pt x="16033" y="5373"/>
                  <a:pt x="16155" y="5275"/>
                  <a:pt x="16155" y="5124"/>
                </a:cubicBezTo>
                <a:cubicBezTo>
                  <a:pt x="16155" y="4990"/>
                  <a:pt x="16045" y="4880"/>
                  <a:pt x="15907" y="4880"/>
                </a:cubicBezTo>
                <a:close/>
                <a:moveTo>
                  <a:pt x="17127" y="4880"/>
                </a:moveTo>
                <a:cubicBezTo>
                  <a:pt x="16907" y="4880"/>
                  <a:pt x="16797" y="5146"/>
                  <a:pt x="16954" y="5300"/>
                </a:cubicBezTo>
                <a:cubicBezTo>
                  <a:pt x="17004" y="5351"/>
                  <a:pt x="17066" y="5373"/>
                  <a:pt x="17126" y="5373"/>
                </a:cubicBezTo>
                <a:cubicBezTo>
                  <a:pt x="17253" y="5373"/>
                  <a:pt x="17374" y="5275"/>
                  <a:pt x="17374" y="5124"/>
                </a:cubicBezTo>
                <a:cubicBezTo>
                  <a:pt x="17374" y="4990"/>
                  <a:pt x="17264" y="4880"/>
                  <a:pt x="17127" y="4880"/>
                </a:cubicBezTo>
                <a:close/>
                <a:moveTo>
                  <a:pt x="18349" y="4880"/>
                </a:moveTo>
                <a:cubicBezTo>
                  <a:pt x="18126" y="4880"/>
                  <a:pt x="18017" y="5146"/>
                  <a:pt x="18173" y="5300"/>
                </a:cubicBezTo>
                <a:cubicBezTo>
                  <a:pt x="18224" y="5351"/>
                  <a:pt x="18286" y="5373"/>
                  <a:pt x="18347" y="5373"/>
                </a:cubicBezTo>
                <a:cubicBezTo>
                  <a:pt x="18473" y="5373"/>
                  <a:pt x="18593" y="5275"/>
                  <a:pt x="18593" y="5124"/>
                </a:cubicBezTo>
                <a:cubicBezTo>
                  <a:pt x="18593" y="4990"/>
                  <a:pt x="18483" y="4880"/>
                  <a:pt x="18349" y="4880"/>
                </a:cubicBezTo>
                <a:close/>
                <a:moveTo>
                  <a:pt x="19568" y="4880"/>
                </a:moveTo>
                <a:cubicBezTo>
                  <a:pt x="19348" y="4880"/>
                  <a:pt x="19236" y="5146"/>
                  <a:pt x="19392" y="5300"/>
                </a:cubicBezTo>
                <a:cubicBezTo>
                  <a:pt x="19443" y="5351"/>
                  <a:pt x="19505" y="5373"/>
                  <a:pt x="19566" y="5373"/>
                </a:cubicBezTo>
                <a:cubicBezTo>
                  <a:pt x="19692" y="5373"/>
                  <a:pt x="19812" y="5275"/>
                  <a:pt x="19812" y="5124"/>
                </a:cubicBezTo>
                <a:cubicBezTo>
                  <a:pt x="19812" y="4990"/>
                  <a:pt x="19703" y="4880"/>
                  <a:pt x="19568" y="4880"/>
                </a:cubicBezTo>
                <a:close/>
                <a:moveTo>
                  <a:pt x="20787" y="4880"/>
                </a:moveTo>
                <a:cubicBezTo>
                  <a:pt x="20567" y="4880"/>
                  <a:pt x="20458" y="5146"/>
                  <a:pt x="20611" y="5300"/>
                </a:cubicBezTo>
                <a:cubicBezTo>
                  <a:pt x="20662" y="5351"/>
                  <a:pt x="20725" y="5373"/>
                  <a:pt x="20786" y="5373"/>
                </a:cubicBezTo>
                <a:cubicBezTo>
                  <a:pt x="20913" y="5373"/>
                  <a:pt x="21034" y="5275"/>
                  <a:pt x="21034" y="5124"/>
                </a:cubicBezTo>
                <a:cubicBezTo>
                  <a:pt x="21031" y="4990"/>
                  <a:pt x="20922" y="4880"/>
                  <a:pt x="20787" y="4880"/>
                </a:cubicBezTo>
                <a:close/>
                <a:moveTo>
                  <a:pt x="22006" y="4880"/>
                </a:moveTo>
                <a:cubicBezTo>
                  <a:pt x="21786" y="4880"/>
                  <a:pt x="21677" y="5146"/>
                  <a:pt x="21830" y="5300"/>
                </a:cubicBezTo>
                <a:cubicBezTo>
                  <a:pt x="21881" y="5351"/>
                  <a:pt x="21944" y="5373"/>
                  <a:pt x="22005" y="5373"/>
                </a:cubicBezTo>
                <a:cubicBezTo>
                  <a:pt x="22132" y="5373"/>
                  <a:pt x="22253" y="5275"/>
                  <a:pt x="22253" y="5124"/>
                </a:cubicBezTo>
                <a:cubicBezTo>
                  <a:pt x="22253" y="4990"/>
                  <a:pt x="22141" y="4880"/>
                  <a:pt x="22006" y="4880"/>
                </a:cubicBezTo>
                <a:close/>
                <a:moveTo>
                  <a:pt x="23225" y="4880"/>
                </a:moveTo>
                <a:cubicBezTo>
                  <a:pt x="23006" y="4880"/>
                  <a:pt x="22896" y="5146"/>
                  <a:pt x="23049" y="5300"/>
                </a:cubicBezTo>
                <a:cubicBezTo>
                  <a:pt x="23100" y="5351"/>
                  <a:pt x="23163" y="5373"/>
                  <a:pt x="23224" y="5373"/>
                </a:cubicBezTo>
                <a:cubicBezTo>
                  <a:pt x="23351" y="5373"/>
                  <a:pt x="23472" y="5275"/>
                  <a:pt x="23472" y="5124"/>
                </a:cubicBezTo>
                <a:cubicBezTo>
                  <a:pt x="23472" y="4990"/>
                  <a:pt x="23360" y="4880"/>
                  <a:pt x="23225" y="4880"/>
                </a:cubicBezTo>
                <a:close/>
                <a:moveTo>
                  <a:pt x="24444" y="4880"/>
                </a:moveTo>
                <a:cubicBezTo>
                  <a:pt x="24225" y="4880"/>
                  <a:pt x="24115" y="5146"/>
                  <a:pt x="24272" y="5300"/>
                </a:cubicBezTo>
                <a:cubicBezTo>
                  <a:pt x="24321" y="5351"/>
                  <a:pt x="24383" y="5373"/>
                  <a:pt x="24444" y="5373"/>
                </a:cubicBezTo>
                <a:cubicBezTo>
                  <a:pt x="24570" y="5373"/>
                  <a:pt x="24692" y="5275"/>
                  <a:pt x="24692" y="5124"/>
                </a:cubicBezTo>
                <a:cubicBezTo>
                  <a:pt x="24692" y="4990"/>
                  <a:pt x="24582" y="4880"/>
                  <a:pt x="24444" y="4880"/>
                </a:cubicBezTo>
                <a:close/>
                <a:moveTo>
                  <a:pt x="25663" y="4880"/>
                </a:moveTo>
                <a:cubicBezTo>
                  <a:pt x="25444" y="4880"/>
                  <a:pt x="25334" y="5146"/>
                  <a:pt x="25491" y="5300"/>
                </a:cubicBezTo>
                <a:cubicBezTo>
                  <a:pt x="25540" y="5351"/>
                  <a:pt x="25602" y="5373"/>
                  <a:pt x="25663" y="5373"/>
                </a:cubicBezTo>
                <a:cubicBezTo>
                  <a:pt x="25789" y="5373"/>
                  <a:pt x="25911" y="5275"/>
                  <a:pt x="25911" y="5124"/>
                </a:cubicBezTo>
                <a:cubicBezTo>
                  <a:pt x="25911" y="4990"/>
                  <a:pt x="25801" y="4880"/>
                  <a:pt x="25663" y="4880"/>
                </a:cubicBezTo>
                <a:close/>
                <a:moveTo>
                  <a:pt x="26885" y="4880"/>
                </a:moveTo>
                <a:cubicBezTo>
                  <a:pt x="26663" y="4880"/>
                  <a:pt x="26553" y="5146"/>
                  <a:pt x="26710" y="5300"/>
                </a:cubicBezTo>
                <a:cubicBezTo>
                  <a:pt x="26761" y="5351"/>
                  <a:pt x="26823" y="5373"/>
                  <a:pt x="26883" y="5373"/>
                </a:cubicBezTo>
                <a:cubicBezTo>
                  <a:pt x="27010" y="5373"/>
                  <a:pt x="27130" y="5275"/>
                  <a:pt x="27130" y="5124"/>
                </a:cubicBezTo>
                <a:cubicBezTo>
                  <a:pt x="27130" y="4990"/>
                  <a:pt x="27020" y="4880"/>
                  <a:pt x="26885" y="4880"/>
                </a:cubicBezTo>
                <a:close/>
                <a:moveTo>
                  <a:pt x="28104" y="4880"/>
                </a:moveTo>
                <a:cubicBezTo>
                  <a:pt x="27885" y="4880"/>
                  <a:pt x="27772" y="5146"/>
                  <a:pt x="27929" y="5300"/>
                </a:cubicBezTo>
                <a:cubicBezTo>
                  <a:pt x="27980" y="5351"/>
                  <a:pt x="28042" y="5373"/>
                  <a:pt x="28103" y="5373"/>
                </a:cubicBezTo>
                <a:cubicBezTo>
                  <a:pt x="28230" y="5373"/>
                  <a:pt x="28351" y="5275"/>
                  <a:pt x="28349" y="5124"/>
                </a:cubicBezTo>
                <a:cubicBezTo>
                  <a:pt x="28349" y="4990"/>
                  <a:pt x="28239" y="4880"/>
                  <a:pt x="28104" y="4880"/>
                </a:cubicBezTo>
                <a:close/>
                <a:moveTo>
                  <a:pt x="29323" y="4880"/>
                </a:moveTo>
                <a:cubicBezTo>
                  <a:pt x="29104" y="4880"/>
                  <a:pt x="28994" y="5146"/>
                  <a:pt x="29148" y="5300"/>
                </a:cubicBezTo>
                <a:cubicBezTo>
                  <a:pt x="29199" y="5351"/>
                  <a:pt x="29261" y="5373"/>
                  <a:pt x="29322" y="5373"/>
                </a:cubicBezTo>
                <a:cubicBezTo>
                  <a:pt x="29449" y="5373"/>
                  <a:pt x="29571" y="5275"/>
                  <a:pt x="29571" y="5124"/>
                </a:cubicBezTo>
                <a:cubicBezTo>
                  <a:pt x="29568" y="4990"/>
                  <a:pt x="29458" y="4880"/>
                  <a:pt x="29323" y="4880"/>
                </a:cubicBezTo>
                <a:close/>
                <a:moveTo>
                  <a:pt x="30542" y="4880"/>
                </a:moveTo>
                <a:cubicBezTo>
                  <a:pt x="30323" y="4880"/>
                  <a:pt x="30213" y="5146"/>
                  <a:pt x="30367" y="5300"/>
                </a:cubicBezTo>
                <a:cubicBezTo>
                  <a:pt x="30418" y="5351"/>
                  <a:pt x="30480" y="5373"/>
                  <a:pt x="30541" y="5373"/>
                </a:cubicBezTo>
                <a:cubicBezTo>
                  <a:pt x="30668" y="5373"/>
                  <a:pt x="30790" y="5275"/>
                  <a:pt x="30790" y="5124"/>
                </a:cubicBezTo>
                <a:cubicBezTo>
                  <a:pt x="30790" y="4990"/>
                  <a:pt x="30677" y="4880"/>
                  <a:pt x="30542" y="4880"/>
                </a:cubicBezTo>
                <a:close/>
                <a:moveTo>
                  <a:pt x="31761" y="4880"/>
                </a:moveTo>
                <a:cubicBezTo>
                  <a:pt x="31542" y="4880"/>
                  <a:pt x="31432" y="5146"/>
                  <a:pt x="31586" y="5300"/>
                </a:cubicBezTo>
                <a:cubicBezTo>
                  <a:pt x="31637" y="5351"/>
                  <a:pt x="31699" y="5373"/>
                  <a:pt x="31760" y="5373"/>
                </a:cubicBezTo>
                <a:cubicBezTo>
                  <a:pt x="31887" y="5373"/>
                  <a:pt x="32009" y="5275"/>
                  <a:pt x="32009" y="5124"/>
                </a:cubicBezTo>
                <a:cubicBezTo>
                  <a:pt x="32009" y="4990"/>
                  <a:pt x="31899" y="4880"/>
                  <a:pt x="31761" y="4880"/>
                </a:cubicBezTo>
                <a:close/>
                <a:moveTo>
                  <a:pt x="32980" y="4880"/>
                </a:moveTo>
                <a:cubicBezTo>
                  <a:pt x="32761" y="4880"/>
                  <a:pt x="32651" y="5146"/>
                  <a:pt x="32808" y="5300"/>
                </a:cubicBezTo>
                <a:cubicBezTo>
                  <a:pt x="32858" y="5351"/>
                  <a:pt x="32920" y="5373"/>
                  <a:pt x="32980" y="5373"/>
                </a:cubicBezTo>
                <a:cubicBezTo>
                  <a:pt x="33106" y="5373"/>
                  <a:pt x="33228" y="5275"/>
                  <a:pt x="33228" y="5124"/>
                </a:cubicBezTo>
                <a:cubicBezTo>
                  <a:pt x="33228" y="4990"/>
                  <a:pt x="33118" y="4880"/>
                  <a:pt x="32980" y="4880"/>
                </a:cubicBezTo>
                <a:close/>
                <a:moveTo>
                  <a:pt x="1276" y="4880"/>
                </a:moveTo>
                <a:cubicBezTo>
                  <a:pt x="1053" y="4880"/>
                  <a:pt x="944" y="5146"/>
                  <a:pt x="1100" y="5300"/>
                </a:cubicBezTo>
                <a:cubicBezTo>
                  <a:pt x="1150" y="5351"/>
                  <a:pt x="1212" y="5374"/>
                  <a:pt x="1273" y="5374"/>
                </a:cubicBezTo>
                <a:cubicBezTo>
                  <a:pt x="1399" y="5374"/>
                  <a:pt x="1520" y="5275"/>
                  <a:pt x="1520" y="5127"/>
                </a:cubicBezTo>
                <a:cubicBezTo>
                  <a:pt x="1520" y="4990"/>
                  <a:pt x="1410" y="4880"/>
                  <a:pt x="1276" y="4880"/>
                </a:cubicBezTo>
                <a:close/>
                <a:moveTo>
                  <a:pt x="2495" y="4880"/>
                </a:moveTo>
                <a:cubicBezTo>
                  <a:pt x="2272" y="4880"/>
                  <a:pt x="2163" y="5146"/>
                  <a:pt x="2319" y="5300"/>
                </a:cubicBezTo>
                <a:cubicBezTo>
                  <a:pt x="2370" y="5351"/>
                  <a:pt x="2432" y="5374"/>
                  <a:pt x="2493" y="5374"/>
                </a:cubicBezTo>
                <a:cubicBezTo>
                  <a:pt x="2619" y="5374"/>
                  <a:pt x="2739" y="5275"/>
                  <a:pt x="2739" y="5127"/>
                </a:cubicBezTo>
                <a:cubicBezTo>
                  <a:pt x="2739" y="4990"/>
                  <a:pt x="2630" y="4880"/>
                  <a:pt x="2495" y="4880"/>
                </a:cubicBezTo>
                <a:close/>
                <a:moveTo>
                  <a:pt x="3714" y="4880"/>
                </a:moveTo>
                <a:cubicBezTo>
                  <a:pt x="3494" y="4880"/>
                  <a:pt x="3385" y="5146"/>
                  <a:pt x="3538" y="5300"/>
                </a:cubicBezTo>
                <a:cubicBezTo>
                  <a:pt x="3589" y="5351"/>
                  <a:pt x="3652" y="5374"/>
                  <a:pt x="3713" y="5374"/>
                </a:cubicBezTo>
                <a:cubicBezTo>
                  <a:pt x="3840" y="5374"/>
                  <a:pt x="3961" y="5275"/>
                  <a:pt x="3961" y="5127"/>
                </a:cubicBezTo>
                <a:cubicBezTo>
                  <a:pt x="3958" y="4990"/>
                  <a:pt x="3849" y="4880"/>
                  <a:pt x="3714" y="4880"/>
                </a:cubicBezTo>
                <a:close/>
                <a:moveTo>
                  <a:pt x="4933" y="4880"/>
                </a:moveTo>
                <a:cubicBezTo>
                  <a:pt x="4713" y="4880"/>
                  <a:pt x="4604" y="5146"/>
                  <a:pt x="4757" y="5300"/>
                </a:cubicBezTo>
                <a:cubicBezTo>
                  <a:pt x="4808" y="5351"/>
                  <a:pt x="4871" y="5374"/>
                  <a:pt x="4932" y="5374"/>
                </a:cubicBezTo>
                <a:cubicBezTo>
                  <a:pt x="5059" y="5374"/>
                  <a:pt x="5180" y="5275"/>
                  <a:pt x="5180" y="5127"/>
                </a:cubicBezTo>
                <a:cubicBezTo>
                  <a:pt x="5180" y="4990"/>
                  <a:pt x="5068" y="4880"/>
                  <a:pt x="4933" y="4880"/>
                </a:cubicBezTo>
                <a:close/>
                <a:moveTo>
                  <a:pt x="32982" y="6099"/>
                </a:moveTo>
                <a:cubicBezTo>
                  <a:pt x="32854" y="6099"/>
                  <a:pt x="32734" y="6200"/>
                  <a:pt x="32736" y="6346"/>
                </a:cubicBezTo>
                <a:cubicBezTo>
                  <a:pt x="32736" y="6378"/>
                  <a:pt x="32742" y="6409"/>
                  <a:pt x="32752" y="6437"/>
                </a:cubicBezTo>
                <a:cubicBezTo>
                  <a:pt x="32883" y="6346"/>
                  <a:pt x="33006" y="6249"/>
                  <a:pt x="33121" y="6143"/>
                </a:cubicBezTo>
                <a:cubicBezTo>
                  <a:pt x="33078" y="6112"/>
                  <a:pt x="33029" y="6099"/>
                  <a:pt x="32982" y="6099"/>
                </a:cubicBezTo>
                <a:close/>
                <a:moveTo>
                  <a:pt x="65" y="6099"/>
                </a:moveTo>
                <a:cubicBezTo>
                  <a:pt x="61" y="6099"/>
                  <a:pt x="57" y="6099"/>
                  <a:pt x="54" y="6099"/>
                </a:cubicBezTo>
                <a:cubicBezTo>
                  <a:pt x="38" y="6099"/>
                  <a:pt x="19" y="6102"/>
                  <a:pt x="0" y="6105"/>
                </a:cubicBezTo>
                <a:lnTo>
                  <a:pt x="0" y="6588"/>
                </a:lnTo>
                <a:cubicBezTo>
                  <a:pt x="19" y="6591"/>
                  <a:pt x="38" y="6591"/>
                  <a:pt x="54" y="6591"/>
                </a:cubicBezTo>
                <a:cubicBezTo>
                  <a:pt x="57" y="6591"/>
                  <a:pt x="61" y="6591"/>
                  <a:pt x="65" y="6591"/>
                </a:cubicBezTo>
                <a:cubicBezTo>
                  <a:pt x="201" y="6591"/>
                  <a:pt x="310" y="6481"/>
                  <a:pt x="310" y="6346"/>
                </a:cubicBezTo>
                <a:cubicBezTo>
                  <a:pt x="310" y="6209"/>
                  <a:pt x="201" y="6099"/>
                  <a:pt x="65" y="6099"/>
                </a:cubicBezTo>
                <a:close/>
                <a:moveTo>
                  <a:pt x="1276" y="6099"/>
                </a:moveTo>
                <a:cubicBezTo>
                  <a:pt x="1053" y="6099"/>
                  <a:pt x="944" y="6365"/>
                  <a:pt x="1100" y="6519"/>
                </a:cubicBezTo>
                <a:cubicBezTo>
                  <a:pt x="1150" y="6570"/>
                  <a:pt x="1212" y="6593"/>
                  <a:pt x="1273" y="6593"/>
                </a:cubicBezTo>
                <a:cubicBezTo>
                  <a:pt x="1399" y="6593"/>
                  <a:pt x="1520" y="6495"/>
                  <a:pt x="1520" y="6346"/>
                </a:cubicBezTo>
                <a:cubicBezTo>
                  <a:pt x="1520" y="6209"/>
                  <a:pt x="1410" y="6099"/>
                  <a:pt x="1276" y="6099"/>
                </a:cubicBezTo>
                <a:close/>
                <a:moveTo>
                  <a:pt x="2495" y="6099"/>
                </a:moveTo>
                <a:cubicBezTo>
                  <a:pt x="2272" y="6099"/>
                  <a:pt x="2163" y="6365"/>
                  <a:pt x="2319" y="6519"/>
                </a:cubicBezTo>
                <a:cubicBezTo>
                  <a:pt x="2370" y="6570"/>
                  <a:pt x="2432" y="6593"/>
                  <a:pt x="2493" y="6593"/>
                </a:cubicBezTo>
                <a:cubicBezTo>
                  <a:pt x="2619" y="6593"/>
                  <a:pt x="2739" y="6495"/>
                  <a:pt x="2739" y="6346"/>
                </a:cubicBezTo>
                <a:cubicBezTo>
                  <a:pt x="2739" y="6209"/>
                  <a:pt x="2630" y="6099"/>
                  <a:pt x="2495" y="6099"/>
                </a:cubicBezTo>
                <a:close/>
                <a:moveTo>
                  <a:pt x="3714" y="6099"/>
                </a:moveTo>
                <a:cubicBezTo>
                  <a:pt x="3494" y="6099"/>
                  <a:pt x="3385" y="6365"/>
                  <a:pt x="3538" y="6519"/>
                </a:cubicBezTo>
                <a:cubicBezTo>
                  <a:pt x="3589" y="6570"/>
                  <a:pt x="3652" y="6593"/>
                  <a:pt x="3713" y="6593"/>
                </a:cubicBezTo>
                <a:cubicBezTo>
                  <a:pt x="3840" y="6593"/>
                  <a:pt x="3961" y="6495"/>
                  <a:pt x="3961" y="6346"/>
                </a:cubicBezTo>
                <a:cubicBezTo>
                  <a:pt x="3961" y="6209"/>
                  <a:pt x="3849" y="6099"/>
                  <a:pt x="3714" y="6099"/>
                </a:cubicBezTo>
                <a:close/>
                <a:moveTo>
                  <a:pt x="4933" y="6099"/>
                </a:moveTo>
                <a:cubicBezTo>
                  <a:pt x="4713" y="6099"/>
                  <a:pt x="4604" y="6365"/>
                  <a:pt x="4757" y="6519"/>
                </a:cubicBezTo>
                <a:cubicBezTo>
                  <a:pt x="4808" y="6570"/>
                  <a:pt x="4871" y="6593"/>
                  <a:pt x="4932" y="6593"/>
                </a:cubicBezTo>
                <a:cubicBezTo>
                  <a:pt x="5059" y="6593"/>
                  <a:pt x="5180" y="6495"/>
                  <a:pt x="5180" y="6346"/>
                </a:cubicBezTo>
                <a:cubicBezTo>
                  <a:pt x="5180" y="6209"/>
                  <a:pt x="5068" y="6099"/>
                  <a:pt x="4933" y="6099"/>
                </a:cubicBezTo>
                <a:close/>
                <a:moveTo>
                  <a:pt x="6152" y="6099"/>
                </a:moveTo>
                <a:cubicBezTo>
                  <a:pt x="5933" y="6099"/>
                  <a:pt x="5823" y="6365"/>
                  <a:pt x="5976" y="6519"/>
                </a:cubicBezTo>
                <a:cubicBezTo>
                  <a:pt x="6027" y="6570"/>
                  <a:pt x="6090" y="6593"/>
                  <a:pt x="6151" y="6593"/>
                </a:cubicBezTo>
                <a:cubicBezTo>
                  <a:pt x="6278" y="6593"/>
                  <a:pt x="6399" y="6495"/>
                  <a:pt x="6399" y="6346"/>
                </a:cubicBezTo>
                <a:cubicBezTo>
                  <a:pt x="6399" y="6209"/>
                  <a:pt x="6287" y="6099"/>
                  <a:pt x="6152" y="6099"/>
                </a:cubicBezTo>
                <a:close/>
                <a:moveTo>
                  <a:pt x="7371" y="6099"/>
                </a:moveTo>
                <a:cubicBezTo>
                  <a:pt x="7152" y="6099"/>
                  <a:pt x="7042" y="6365"/>
                  <a:pt x="7199" y="6519"/>
                </a:cubicBezTo>
                <a:cubicBezTo>
                  <a:pt x="7249" y="6570"/>
                  <a:pt x="7310" y="6593"/>
                  <a:pt x="7371" y="6593"/>
                </a:cubicBezTo>
                <a:cubicBezTo>
                  <a:pt x="7497" y="6593"/>
                  <a:pt x="7619" y="6495"/>
                  <a:pt x="7619" y="6346"/>
                </a:cubicBezTo>
                <a:cubicBezTo>
                  <a:pt x="7619" y="6209"/>
                  <a:pt x="7509" y="6099"/>
                  <a:pt x="7371" y="6099"/>
                </a:cubicBezTo>
                <a:close/>
                <a:moveTo>
                  <a:pt x="8590" y="6099"/>
                </a:moveTo>
                <a:cubicBezTo>
                  <a:pt x="8371" y="6099"/>
                  <a:pt x="8261" y="6365"/>
                  <a:pt x="8418" y="6519"/>
                </a:cubicBezTo>
                <a:cubicBezTo>
                  <a:pt x="8468" y="6570"/>
                  <a:pt x="8529" y="6593"/>
                  <a:pt x="8590" y="6593"/>
                </a:cubicBezTo>
                <a:cubicBezTo>
                  <a:pt x="8716" y="6593"/>
                  <a:pt x="8838" y="6495"/>
                  <a:pt x="8838" y="6346"/>
                </a:cubicBezTo>
                <a:cubicBezTo>
                  <a:pt x="8838" y="6209"/>
                  <a:pt x="8728" y="6099"/>
                  <a:pt x="8590" y="6099"/>
                </a:cubicBezTo>
                <a:close/>
                <a:moveTo>
                  <a:pt x="9812" y="6099"/>
                </a:moveTo>
                <a:cubicBezTo>
                  <a:pt x="9590" y="6099"/>
                  <a:pt x="9480" y="6365"/>
                  <a:pt x="9637" y="6519"/>
                </a:cubicBezTo>
                <a:cubicBezTo>
                  <a:pt x="9687" y="6570"/>
                  <a:pt x="9749" y="6593"/>
                  <a:pt x="9809" y="6593"/>
                </a:cubicBezTo>
                <a:cubicBezTo>
                  <a:pt x="9935" y="6593"/>
                  <a:pt x="10057" y="6495"/>
                  <a:pt x="10057" y="6346"/>
                </a:cubicBezTo>
                <a:cubicBezTo>
                  <a:pt x="10057" y="6209"/>
                  <a:pt x="9947" y="6099"/>
                  <a:pt x="9812" y="6099"/>
                </a:cubicBezTo>
                <a:close/>
                <a:moveTo>
                  <a:pt x="11031" y="6099"/>
                </a:moveTo>
                <a:cubicBezTo>
                  <a:pt x="10812" y="6099"/>
                  <a:pt x="10699" y="6365"/>
                  <a:pt x="10856" y="6519"/>
                </a:cubicBezTo>
                <a:cubicBezTo>
                  <a:pt x="10907" y="6570"/>
                  <a:pt x="10969" y="6593"/>
                  <a:pt x="11030" y="6593"/>
                </a:cubicBezTo>
                <a:cubicBezTo>
                  <a:pt x="11156" y="6593"/>
                  <a:pt x="11276" y="6495"/>
                  <a:pt x="11276" y="6346"/>
                </a:cubicBezTo>
                <a:cubicBezTo>
                  <a:pt x="11276" y="6209"/>
                  <a:pt x="11166" y="6099"/>
                  <a:pt x="11031" y="6099"/>
                </a:cubicBezTo>
                <a:close/>
                <a:moveTo>
                  <a:pt x="12250" y="6099"/>
                </a:moveTo>
                <a:cubicBezTo>
                  <a:pt x="12031" y="6099"/>
                  <a:pt x="11921" y="6365"/>
                  <a:pt x="12075" y="6519"/>
                </a:cubicBezTo>
                <a:cubicBezTo>
                  <a:pt x="12126" y="6570"/>
                  <a:pt x="12188" y="6593"/>
                  <a:pt x="12250" y="6593"/>
                </a:cubicBezTo>
                <a:cubicBezTo>
                  <a:pt x="12377" y="6593"/>
                  <a:pt x="12498" y="6495"/>
                  <a:pt x="12498" y="6346"/>
                </a:cubicBezTo>
                <a:cubicBezTo>
                  <a:pt x="12495" y="6209"/>
                  <a:pt x="12385" y="6099"/>
                  <a:pt x="12250" y="6099"/>
                </a:cubicBezTo>
                <a:close/>
                <a:moveTo>
                  <a:pt x="13469" y="6099"/>
                </a:moveTo>
                <a:cubicBezTo>
                  <a:pt x="13250" y="6099"/>
                  <a:pt x="13140" y="6365"/>
                  <a:pt x="13294" y="6519"/>
                </a:cubicBezTo>
                <a:cubicBezTo>
                  <a:pt x="13345" y="6570"/>
                  <a:pt x="13407" y="6593"/>
                  <a:pt x="13469" y="6593"/>
                </a:cubicBezTo>
                <a:cubicBezTo>
                  <a:pt x="13596" y="6593"/>
                  <a:pt x="13717" y="6495"/>
                  <a:pt x="13717" y="6346"/>
                </a:cubicBezTo>
                <a:cubicBezTo>
                  <a:pt x="13717" y="6209"/>
                  <a:pt x="13604" y="6099"/>
                  <a:pt x="13469" y="6099"/>
                </a:cubicBezTo>
                <a:close/>
                <a:moveTo>
                  <a:pt x="14688" y="6099"/>
                </a:moveTo>
                <a:cubicBezTo>
                  <a:pt x="14469" y="6099"/>
                  <a:pt x="14359" y="6365"/>
                  <a:pt x="14513" y="6519"/>
                </a:cubicBezTo>
                <a:cubicBezTo>
                  <a:pt x="14564" y="6570"/>
                  <a:pt x="14626" y="6593"/>
                  <a:pt x="14688" y="6593"/>
                </a:cubicBezTo>
                <a:cubicBezTo>
                  <a:pt x="14815" y="6593"/>
                  <a:pt x="14936" y="6495"/>
                  <a:pt x="14936" y="6346"/>
                </a:cubicBezTo>
                <a:cubicBezTo>
                  <a:pt x="14936" y="6209"/>
                  <a:pt x="14823" y="6099"/>
                  <a:pt x="14688" y="6099"/>
                </a:cubicBezTo>
                <a:close/>
                <a:moveTo>
                  <a:pt x="15907" y="6099"/>
                </a:moveTo>
                <a:cubicBezTo>
                  <a:pt x="15688" y="6099"/>
                  <a:pt x="15578" y="6365"/>
                  <a:pt x="15735" y="6519"/>
                </a:cubicBezTo>
                <a:cubicBezTo>
                  <a:pt x="15785" y="6570"/>
                  <a:pt x="15847" y="6593"/>
                  <a:pt x="15908" y="6593"/>
                </a:cubicBezTo>
                <a:cubicBezTo>
                  <a:pt x="16034" y="6593"/>
                  <a:pt x="16155" y="6495"/>
                  <a:pt x="16155" y="6346"/>
                </a:cubicBezTo>
                <a:cubicBezTo>
                  <a:pt x="16155" y="6209"/>
                  <a:pt x="16045" y="6099"/>
                  <a:pt x="15907" y="6099"/>
                </a:cubicBezTo>
                <a:close/>
                <a:moveTo>
                  <a:pt x="17127" y="6099"/>
                </a:moveTo>
                <a:cubicBezTo>
                  <a:pt x="16907" y="6099"/>
                  <a:pt x="16797" y="6365"/>
                  <a:pt x="16954" y="6519"/>
                </a:cubicBezTo>
                <a:cubicBezTo>
                  <a:pt x="17004" y="6570"/>
                  <a:pt x="17066" y="6593"/>
                  <a:pt x="17127" y="6593"/>
                </a:cubicBezTo>
                <a:cubicBezTo>
                  <a:pt x="17253" y="6593"/>
                  <a:pt x="17374" y="6495"/>
                  <a:pt x="17374" y="6346"/>
                </a:cubicBezTo>
                <a:cubicBezTo>
                  <a:pt x="17374" y="6209"/>
                  <a:pt x="17264" y="6099"/>
                  <a:pt x="17127" y="6099"/>
                </a:cubicBezTo>
                <a:close/>
                <a:moveTo>
                  <a:pt x="18349" y="6099"/>
                </a:moveTo>
                <a:cubicBezTo>
                  <a:pt x="18126" y="6099"/>
                  <a:pt x="18017" y="6365"/>
                  <a:pt x="18173" y="6519"/>
                </a:cubicBezTo>
                <a:cubicBezTo>
                  <a:pt x="18223" y="6570"/>
                  <a:pt x="18285" y="6593"/>
                  <a:pt x="18346" y="6593"/>
                </a:cubicBezTo>
                <a:cubicBezTo>
                  <a:pt x="18472" y="6593"/>
                  <a:pt x="18593" y="6495"/>
                  <a:pt x="18593" y="6346"/>
                </a:cubicBezTo>
                <a:cubicBezTo>
                  <a:pt x="18593" y="6209"/>
                  <a:pt x="18483" y="6099"/>
                  <a:pt x="18349" y="6099"/>
                </a:cubicBezTo>
                <a:close/>
                <a:moveTo>
                  <a:pt x="19568" y="6099"/>
                </a:moveTo>
                <a:cubicBezTo>
                  <a:pt x="19348" y="6099"/>
                  <a:pt x="19236" y="6365"/>
                  <a:pt x="19392" y="6519"/>
                </a:cubicBezTo>
                <a:cubicBezTo>
                  <a:pt x="19443" y="6570"/>
                  <a:pt x="19505" y="6593"/>
                  <a:pt x="19566" y="6593"/>
                </a:cubicBezTo>
                <a:cubicBezTo>
                  <a:pt x="19692" y="6593"/>
                  <a:pt x="19812" y="6495"/>
                  <a:pt x="19812" y="6346"/>
                </a:cubicBezTo>
                <a:cubicBezTo>
                  <a:pt x="19812" y="6209"/>
                  <a:pt x="19703" y="6099"/>
                  <a:pt x="19568" y="6099"/>
                </a:cubicBezTo>
                <a:close/>
                <a:moveTo>
                  <a:pt x="20787" y="6099"/>
                </a:moveTo>
                <a:cubicBezTo>
                  <a:pt x="20567" y="6099"/>
                  <a:pt x="20458" y="6365"/>
                  <a:pt x="20611" y="6519"/>
                </a:cubicBezTo>
                <a:cubicBezTo>
                  <a:pt x="20662" y="6570"/>
                  <a:pt x="20725" y="6593"/>
                  <a:pt x="20786" y="6593"/>
                </a:cubicBezTo>
                <a:cubicBezTo>
                  <a:pt x="20913" y="6593"/>
                  <a:pt x="21034" y="6495"/>
                  <a:pt x="21034" y="6346"/>
                </a:cubicBezTo>
                <a:cubicBezTo>
                  <a:pt x="21031" y="6209"/>
                  <a:pt x="20922" y="6099"/>
                  <a:pt x="20787" y="6099"/>
                </a:cubicBezTo>
                <a:close/>
                <a:moveTo>
                  <a:pt x="22006" y="6099"/>
                </a:moveTo>
                <a:cubicBezTo>
                  <a:pt x="21786" y="6099"/>
                  <a:pt x="21677" y="6365"/>
                  <a:pt x="21830" y="6519"/>
                </a:cubicBezTo>
                <a:cubicBezTo>
                  <a:pt x="21881" y="6570"/>
                  <a:pt x="21944" y="6593"/>
                  <a:pt x="22005" y="6593"/>
                </a:cubicBezTo>
                <a:cubicBezTo>
                  <a:pt x="22132" y="6593"/>
                  <a:pt x="22253" y="6495"/>
                  <a:pt x="22253" y="6346"/>
                </a:cubicBezTo>
                <a:cubicBezTo>
                  <a:pt x="22253" y="6209"/>
                  <a:pt x="22141" y="6099"/>
                  <a:pt x="22006" y="6099"/>
                </a:cubicBezTo>
                <a:close/>
                <a:moveTo>
                  <a:pt x="23225" y="6099"/>
                </a:moveTo>
                <a:cubicBezTo>
                  <a:pt x="23006" y="6099"/>
                  <a:pt x="22896" y="6365"/>
                  <a:pt x="23049" y="6519"/>
                </a:cubicBezTo>
                <a:cubicBezTo>
                  <a:pt x="23100" y="6570"/>
                  <a:pt x="23163" y="6593"/>
                  <a:pt x="23224" y="6593"/>
                </a:cubicBezTo>
                <a:cubicBezTo>
                  <a:pt x="23351" y="6593"/>
                  <a:pt x="23472" y="6495"/>
                  <a:pt x="23472" y="6346"/>
                </a:cubicBezTo>
                <a:cubicBezTo>
                  <a:pt x="23472" y="6209"/>
                  <a:pt x="23363" y="6099"/>
                  <a:pt x="23225" y="6099"/>
                </a:cubicBezTo>
                <a:close/>
                <a:moveTo>
                  <a:pt x="24444" y="6099"/>
                </a:moveTo>
                <a:cubicBezTo>
                  <a:pt x="24225" y="6099"/>
                  <a:pt x="24115" y="6365"/>
                  <a:pt x="24272" y="6519"/>
                </a:cubicBezTo>
                <a:cubicBezTo>
                  <a:pt x="24322" y="6570"/>
                  <a:pt x="24383" y="6593"/>
                  <a:pt x="24444" y="6593"/>
                </a:cubicBezTo>
                <a:cubicBezTo>
                  <a:pt x="24570" y="6593"/>
                  <a:pt x="24692" y="6495"/>
                  <a:pt x="24692" y="6346"/>
                </a:cubicBezTo>
                <a:cubicBezTo>
                  <a:pt x="24692" y="6209"/>
                  <a:pt x="24582" y="6099"/>
                  <a:pt x="24444" y="6099"/>
                </a:cubicBezTo>
                <a:close/>
                <a:moveTo>
                  <a:pt x="25663" y="6099"/>
                </a:moveTo>
                <a:cubicBezTo>
                  <a:pt x="25444" y="6099"/>
                  <a:pt x="25334" y="6365"/>
                  <a:pt x="25491" y="6519"/>
                </a:cubicBezTo>
                <a:cubicBezTo>
                  <a:pt x="25541" y="6570"/>
                  <a:pt x="25602" y="6593"/>
                  <a:pt x="25663" y="6593"/>
                </a:cubicBezTo>
                <a:cubicBezTo>
                  <a:pt x="25789" y="6593"/>
                  <a:pt x="25911" y="6495"/>
                  <a:pt x="25911" y="6346"/>
                </a:cubicBezTo>
                <a:cubicBezTo>
                  <a:pt x="25911" y="6209"/>
                  <a:pt x="25801" y="6099"/>
                  <a:pt x="25663" y="6099"/>
                </a:cubicBezTo>
                <a:close/>
                <a:moveTo>
                  <a:pt x="26885" y="6099"/>
                </a:moveTo>
                <a:cubicBezTo>
                  <a:pt x="26663" y="6099"/>
                  <a:pt x="26553" y="6365"/>
                  <a:pt x="26710" y="6519"/>
                </a:cubicBezTo>
                <a:cubicBezTo>
                  <a:pt x="26760" y="6570"/>
                  <a:pt x="26822" y="6593"/>
                  <a:pt x="26882" y="6593"/>
                </a:cubicBezTo>
                <a:cubicBezTo>
                  <a:pt x="27008" y="6593"/>
                  <a:pt x="27130" y="6495"/>
                  <a:pt x="27130" y="6346"/>
                </a:cubicBezTo>
                <a:cubicBezTo>
                  <a:pt x="27130" y="6209"/>
                  <a:pt x="27020" y="6099"/>
                  <a:pt x="26885" y="6099"/>
                </a:cubicBezTo>
                <a:close/>
                <a:moveTo>
                  <a:pt x="28104" y="6099"/>
                </a:moveTo>
                <a:cubicBezTo>
                  <a:pt x="27885" y="6099"/>
                  <a:pt x="27772" y="6365"/>
                  <a:pt x="27929" y="6519"/>
                </a:cubicBezTo>
                <a:cubicBezTo>
                  <a:pt x="27980" y="6570"/>
                  <a:pt x="28042" y="6593"/>
                  <a:pt x="28103" y="6593"/>
                </a:cubicBezTo>
                <a:cubicBezTo>
                  <a:pt x="28229" y="6593"/>
                  <a:pt x="28349" y="6495"/>
                  <a:pt x="28349" y="6346"/>
                </a:cubicBezTo>
                <a:cubicBezTo>
                  <a:pt x="28349" y="6209"/>
                  <a:pt x="28239" y="6099"/>
                  <a:pt x="28104" y="6099"/>
                </a:cubicBezTo>
                <a:close/>
                <a:moveTo>
                  <a:pt x="29323" y="6099"/>
                </a:moveTo>
                <a:cubicBezTo>
                  <a:pt x="29104" y="6099"/>
                  <a:pt x="28994" y="6365"/>
                  <a:pt x="29148" y="6519"/>
                </a:cubicBezTo>
                <a:cubicBezTo>
                  <a:pt x="29199" y="6570"/>
                  <a:pt x="29261" y="6593"/>
                  <a:pt x="29323" y="6593"/>
                </a:cubicBezTo>
                <a:cubicBezTo>
                  <a:pt x="29450" y="6593"/>
                  <a:pt x="29571" y="6495"/>
                  <a:pt x="29571" y="6346"/>
                </a:cubicBezTo>
                <a:cubicBezTo>
                  <a:pt x="29568" y="6209"/>
                  <a:pt x="29458" y="6099"/>
                  <a:pt x="29323" y="6099"/>
                </a:cubicBezTo>
                <a:close/>
                <a:moveTo>
                  <a:pt x="30542" y="6099"/>
                </a:moveTo>
                <a:cubicBezTo>
                  <a:pt x="30323" y="6099"/>
                  <a:pt x="30213" y="6365"/>
                  <a:pt x="30367" y="6519"/>
                </a:cubicBezTo>
                <a:cubicBezTo>
                  <a:pt x="30418" y="6570"/>
                  <a:pt x="30480" y="6593"/>
                  <a:pt x="30542" y="6593"/>
                </a:cubicBezTo>
                <a:cubicBezTo>
                  <a:pt x="30669" y="6593"/>
                  <a:pt x="30790" y="6495"/>
                  <a:pt x="30790" y="6346"/>
                </a:cubicBezTo>
                <a:cubicBezTo>
                  <a:pt x="30790" y="6209"/>
                  <a:pt x="30677" y="6099"/>
                  <a:pt x="30542" y="6099"/>
                </a:cubicBezTo>
                <a:close/>
                <a:moveTo>
                  <a:pt x="31761" y="6099"/>
                </a:moveTo>
                <a:cubicBezTo>
                  <a:pt x="31542" y="6099"/>
                  <a:pt x="31432" y="6365"/>
                  <a:pt x="31586" y="6519"/>
                </a:cubicBezTo>
                <a:cubicBezTo>
                  <a:pt x="31637" y="6570"/>
                  <a:pt x="31699" y="6593"/>
                  <a:pt x="31761" y="6593"/>
                </a:cubicBezTo>
                <a:cubicBezTo>
                  <a:pt x="31888" y="6593"/>
                  <a:pt x="32009" y="6495"/>
                  <a:pt x="32009" y="6346"/>
                </a:cubicBezTo>
                <a:cubicBezTo>
                  <a:pt x="32009" y="6209"/>
                  <a:pt x="31899" y="6099"/>
                  <a:pt x="31761" y="6099"/>
                </a:cubicBezTo>
                <a:close/>
                <a:moveTo>
                  <a:pt x="29323" y="7318"/>
                </a:moveTo>
                <a:cubicBezTo>
                  <a:pt x="29226" y="7318"/>
                  <a:pt x="29135" y="7374"/>
                  <a:pt x="29098" y="7465"/>
                </a:cubicBezTo>
                <a:cubicBezTo>
                  <a:pt x="29239" y="7450"/>
                  <a:pt x="29380" y="7434"/>
                  <a:pt x="29521" y="7415"/>
                </a:cubicBezTo>
                <a:cubicBezTo>
                  <a:pt x="29474" y="7356"/>
                  <a:pt x="29402" y="7318"/>
                  <a:pt x="29323" y="7318"/>
                </a:cubicBezTo>
                <a:close/>
                <a:moveTo>
                  <a:pt x="28104" y="7318"/>
                </a:moveTo>
                <a:cubicBezTo>
                  <a:pt x="27938" y="7318"/>
                  <a:pt x="27822" y="7475"/>
                  <a:pt x="27866" y="7631"/>
                </a:cubicBezTo>
                <a:cubicBezTo>
                  <a:pt x="28026" y="7603"/>
                  <a:pt x="28186" y="7578"/>
                  <a:pt x="28349" y="7556"/>
                </a:cubicBezTo>
                <a:cubicBezTo>
                  <a:pt x="28346" y="7425"/>
                  <a:pt x="28236" y="7318"/>
                  <a:pt x="28104" y="7318"/>
                </a:cubicBezTo>
                <a:close/>
                <a:moveTo>
                  <a:pt x="6152" y="7318"/>
                </a:moveTo>
                <a:cubicBezTo>
                  <a:pt x="5933" y="7318"/>
                  <a:pt x="5823" y="7584"/>
                  <a:pt x="5976" y="7738"/>
                </a:cubicBezTo>
                <a:cubicBezTo>
                  <a:pt x="6027" y="7789"/>
                  <a:pt x="6090" y="7812"/>
                  <a:pt x="6151" y="7812"/>
                </a:cubicBezTo>
                <a:cubicBezTo>
                  <a:pt x="6278" y="7812"/>
                  <a:pt x="6399" y="7714"/>
                  <a:pt x="6399" y="7566"/>
                </a:cubicBezTo>
                <a:cubicBezTo>
                  <a:pt x="6399" y="7428"/>
                  <a:pt x="6290" y="7318"/>
                  <a:pt x="6152" y="7318"/>
                </a:cubicBezTo>
                <a:close/>
                <a:moveTo>
                  <a:pt x="7371" y="7318"/>
                </a:moveTo>
                <a:cubicBezTo>
                  <a:pt x="7152" y="7318"/>
                  <a:pt x="7042" y="7584"/>
                  <a:pt x="7199" y="7738"/>
                </a:cubicBezTo>
                <a:cubicBezTo>
                  <a:pt x="7249" y="7789"/>
                  <a:pt x="7310" y="7812"/>
                  <a:pt x="7371" y="7812"/>
                </a:cubicBezTo>
                <a:cubicBezTo>
                  <a:pt x="7497" y="7812"/>
                  <a:pt x="7619" y="7714"/>
                  <a:pt x="7619" y="7566"/>
                </a:cubicBezTo>
                <a:cubicBezTo>
                  <a:pt x="7619" y="7428"/>
                  <a:pt x="7509" y="7318"/>
                  <a:pt x="7371" y="7318"/>
                </a:cubicBezTo>
                <a:close/>
                <a:moveTo>
                  <a:pt x="8590" y="7318"/>
                </a:moveTo>
                <a:cubicBezTo>
                  <a:pt x="8371" y="7318"/>
                  <a:pt x="8261" y="7584"/>
                  <a:pt x="8418" y="7738"/>
                </a:cubicBezTo>
                <a:cubicBezTo>
                  <a:pt x="8468" y="7789"/>
                  <a:pt x="8529" y="7812"/>
                  <a:pt x="8590" y="7812"/>
                </a:cubicBezTo>
                <a:cubicBezTo>
                  <a:pt x="8716" y="7812"/>
                  <a:pt x="8838" y="7714"/>
                  <a:pt x="8838" y="7566"/>
                </a:cubicBezTo>
                <a:cubicBezTo>
                  <a:pt x="8838" y="7428"/>
                  <a:pt x="8728" y="7318"/>
                  <a:pt x="8590" y="7318"/>
                </a:cubicBezTo>
                <a:close/>
                <a:moveTo>
                  <a:pt x="9812" y="7318"/>
                </a:moveTo>
                <a:cubicBezTo>
                  <a:pt x="9590" y="7318"/>
                  <a:pt x="9480" y="7584"/>
                  <a:pt x="9637" y="7738"/>
                </a:cubicBezTo>
                <a:cubicBezTo>
                  <a:pt x="9687" y="7789"/>
                  <a:pt x="9749" y="7812"/>
                  <a:pt x="9809" y="7812"/>
                </a:cubicBezTo>
                <a:cubicBezTo>
                  <a:pt x="9935" y="7812"/>
                  <a:pt x="10057" y="7714"/>
                  <a:pt x="10057" y="7566"/>
                </a:cubicBezTo>
                <a:cubicBezTo>
                  <a:pt x="10057" y="7428"/>
                  <a:pt x="9947" y="7318"/>
                  <a:pt x="9812" y="7318"/>
                </a:cubicBezTo>
                <a:close/>
                <a:moveTo>
                  <a:pt x="11031" y="7318"/>
                </a:moveTo>
                <a:cubicBezTo>
                  <a:pt x="10809" y="7318"/>
                  <a:pt x="10699" y="7584"/>
                  <a:pt x="10856" y="7738"/>
                </a:cubicBezTo>
                <a:cubicBezTo>
                  <a:pt x="10907" y="7789"/>
                  <a:pt x="10969" y="7812"/>
                  <a:pt x="11030" y="7812"/>
                </a:cubicBezTo>
                <a:cubicBezTo>
                  <a:pt x="11156" y="7812"/>
                  <a:pt x="11276" y="7714"/>
                  <a:pt x="11276" y="7566"/>
                </a:cubicBezTo>
                <a:cubicBezTo>
                  <a:pt x="11276" y="7428"/>
                  <a:pt x="11166" y="7318"/>
                  <a:pt x="11031" y="7318"/>
                </a:cubicBezTo>
                <a:close/>
                <a:moveTo>
                  <a:pt x="12250" y="7318"/>
                </a:moveTo>
                <a:cubicBezTo>
                  <a:pt x="12031" y="7318"/>
                  <a:pt x="11921" y="7584"/>
                  <a:pt x="12075" y="7738"/>
                </a:cubicBezTo>
                <a:cubicBezTo>
                  <a:pt x="12126" y="7789"/>
                  <a:pt x="12188" y="7812"/>
                  <a:pt x="12250" y="7812"/>
                </a:cubicBezTo>
                <a:cubicBezTo>
                  <a:pt x="12377" y="7812"/>
                  <a:pt x="12498" y="7714"/>
                  <a:pt x="12498" y="7566"/>
                </a:cubicBezTo>
                <a:cubicBezTo>
                  <a:pt x="12498" y="7428"/>
                  <a:pt x="12385" y="7318"/>
                  <a:pt x="12250" y="7318"/>
                </a:cubicBezTo>
                <a:close/>
                <a:moveTo>
                  <a:pt x="13469" y="7318"/>
                </a:moveTo>
                <a:cubicBezTo>
                  <a:pt x="13250" y="7318"/>
                  <a:pt x="13140" y="7584"/>
                  <a:pt x="13294" y="7738"/>
                </a:cubicBezTo>
                <a:cubicBezTo>
                  <a:pt x="13345" y="7789"/>
                  <a:pt x="13407" y="7812"/>
                  <a:pt x="13469" y="7812"/>
                </a:cubicBezTo>
                <a:cubicBezTo>
                  <a:pt x="13596" y="7812"/>
                  <a:pt x="13717" y="7714"/>
                  <a:pt x="13717" y="7566"/>
                </a:cubicBezTo>
                <a:cubicBezTo>
                  <a:pt x="13717" y="7428"/>
                  <a:pt x="13604" y="7318"/>
                  <a:pt x="13469" y="7318"/>
                </a:cubicBezTo>
                <a:close/>
                <a:moveTo>
                  <a:pt x="14688" y="7318"/>
                </a:moveTo>
                <a:cubicBezTo>
                  <a:pt x="14469" y="7318"/>
                  <a:pt x="14359" y="7584"/>
                  <a:pt x="14513" y="7738"/>
                </a:cubicBezTo>
                <a:cubicBezTo>
                  <a:pt x="14564" y="7789"/>
                  <a:pt x="14626" y="7812"/>
                  <a:pt x="14688" y="7812"/>
                </a:cubicBezTo>
                <a:cubicBezTo>
                  <a:pt x="14815" y="7812"/>
                  <a:pt x="14936" y="7714"/>
                  <a:pt x="14936" y="7566"/>
                </a:cubicBezTo>
                <a:cubicBezTo>
                  <a:pt x="14936" y="7428"/>
                  <a:pt x="14823" y="7318"/>
                  <a:pt x="14688" y="7318"/>
                </a:cubicBezTo>
                <a:close/>
                <a:moveTo>
                  <a:pt x="15907" y="7318"/>
                </a:moveTo>
                <a:cubicBezTo>
                  <a:pt x="15688" y="7318"/>
                  <a:pt x="15578" y="7584"/>
                  <a:pt x="15735" y="7738"/>
                </a:cubicBezTo>
                <a:cubicBezTo>
                  <a:pt x="15785" y="7789"/>
                  <a:pt x="15847" y="7812"/>
                  <a:pt x="15908" y="7812"/>
                </a:cubicBezTo>
                <a:cubicBezTo>
                  <a:pt x="16034" y="7812"/>
                  <a:pt x="16155" y="7714"/>
                  <a:pt x="16155" y="7566"/>
                </a:cubicBezTo>
                <a:cubicBezTo>
                  <a:pt x="16155" y="7428"/>
                  <a:pt x="16045" y="7318"/>
                  <a:pt x="15907" y="7318"/>
                </a:cubicBezTo>
                <a:close/>
                <a:moveTo>
                  <a:pt x="17127" y="7318"/>
                </a:moveTo>
                <a:cubicBezTo>
                  <a:pt x="16907" y="7318"/>
                  <a:pt x="16797" y="7584"/>
                  <a:pt x="16954" y="7738"/>
                </a:cubicBezTo>
                <a:cubicBezTo>
                  <a:pt x="17004" y="7789"/>
                  <a:pt x="17066" y="7812"/>
                  <a:pt x="17127" y="7812"/>
                </a:cubicBezTo>
                <a:cubicBezTo>
                  <a:pt x="17253" y="7812"/>
                  <a:pt x="17374" y="7714"/>
                  <a:pt x="17374" y="7566"/>
                </a:cubicBezTo>
                <a:cubicBezTo>
                  <a:pt x="17374" y="7428"/>
                  <a:pt x="17264" y="7318"/>
                  <a:pt x="17127" y="7318"/>
                </a:cubicBezTo>
                <a:close/>
                <a:moveTo>
                  <a:pt x="18349" y="7318"/>
                </a:moveTo>
                <a:cubicBezTo>
                  <a:pt x="18126" y="7318"/>
                  <a:pt x="18017" y="7584"/>
                  <a:pt x="18173" y="7738"/>
                </a:cubicBezTo>
                <a:cubicBezTo>
                  <a:pt x="18223" y="7789"/>
                  <a:pt x="18285" y="7812"/>
                  <a:pt x="18346" y="7812"/>
                </a:cubicBezTo>
                <a:cubicBezTo>
                  <a:pt x="18472" y="7812"/>
                  <a:pt x="18593" y="7714"/>
                  <a:pt x="18593" y="7566"/>
                </a:cubicBezTo>
                <a:cubicBezTo>
                  <a:pt x="18593" y="7428"/>
                  <a:pt x="18483" y="7318"/>
                  <a:pt x="18349" y="7318"/>
                </a:cubicBezTo>
                <a:close/>
                <a:moveTo>
                  <a:pt x="19568" y="7318"/>
                </a:moveTo>
                <a:cubicBezTo>
                  <a:pt x="19348" y="7318"/>
                  <a:pt x="19236" y="7584"/>
                  <a:pt x="19392" y="7738"/>
                </a:cubicBezTo>
                <a:cubicBezTo>
                  <a:pt x="19443" y="7789"/>
                  <a:pt x="19505" y="7812"/>
                  <a:pt x="19566" y="7812"/>
                </a:cubicBezTo>
                <a:cubicBezTo>
                  <a:pt x="19692" y="7812"/>
                  <a:pt x="19812" y="7714"/>
                  <a:pt x="19812" y="7566"/>
                </a:cubicBezTo>
                <a:cubicBezTo>
                  <a:pt x="19812" y="7428"/>
                  <a:pt x="19703" y="7318"/>
                  <a:pt x="19568" y="7318"/>
                </a:cubicBezTo>
                <a:close/>
                <a:moveTo>
                  <a:pt x="20787" y="7318"/>
                </a:moveTo>
                <a:cubicBezTo>
                  <a:pt x="20567" y="7318"/>
                  <a:pt x="20458" y="7584"/>
                  <a:pt x="20611" y="7738"/>
                </a:cubicBezTo>
                <a:cubicBezTo>
                  <a:pt x="20662" y="7789"/>
                  <a:pt x="20725" y="7812"/>
                  <a:pt x="20786" y="7812"/>
                </a:cubicBezTo>
                <a:cubicBezTo>
                  <a:pt x="20913" y="7812"/>
                  <a:pt x="21034" y="7714"/>
                  <a:pt x="21034" y="7566"/>
                </a:cubicBezTo>
                <a:cubicBezTo>
                  <a:pt x="21031" y="7428"/>
                  <a:pt x="20922" y="7318"/>
                  <a:pt x="20787" y="7318"/>
                </a:cubicBezTo>
                <a:close/>
                <a:moveTo>
                  <a:pt x="22006" y="7318"/>
                </a:moveTo>
                <a:cubicBezTo>
                  <a:pt x="21786" y="7318"/>
                  <a:pt x="21677" y="7584"/>
                  <a:pt x="21830" y="7738"/>
                </a:cubicBezTo>
                <a:cubicBezTo>
                  <a:pt x="21881" y="7789"/>
                  <a:pt x="21944" y="7812"/>
                  <a:pt x="22005" y="7812"/>
                </a:cubicBezTo>
                <a:cubicBezTo>
                  <a:pt x="22132" y="7812"/>
                  <a:pt x="22253" y="7714"/>
                  <a:pt x="22253" y="7566"/>
                </a:cubicBezTo>
                <a:cubicBezTo>
                  <a:pt x="22253" y="7428"/>
                  <a:pt x="22141" y="7318"/>
                  <a:pt x="22006" y="7318"/>
                </a:cubicBezTo>
                <a:close/>
                <a:moveTo>
                  <a:pt x="23225" y="7318"/>
                </a:moveTo>
                <a:cubicBezTo>
                  <a:pt x="23006" y="7318"/>
                  <a:pt x="22896" y="7584"/>
                  <a:pt x="23049" y="7738"/>
                </a:cubicBezTo>
                <a:cubicBezTo>
                  <a:pt x="23100" y="7789"/>
                  <a:pt x="23163" y="7812"/>
                  <a:pt x="23224" y="7812"/>
                </a:cubicBezTo>
                <a:cubicBezTo>
                  <a:pt x="23351" y="7812"/>
                  <a:pt x="23472" y="7714"/>
                  <a:pt x="23472" y="7566"/>
                </a:cubicBezTo>
                <a:cubicBezTo>
                  <a:pt x="23472" y="7428"/>
                  <a:pt x="23363" y="7318"/>
                  <a:pt x="23225" y="7318"/>
                </a:cubicBezTo>
                <a:close/>
                <a:moveTo>
                  <a:pt x="24444" y="7318"/>
                </a:moveTo>
                <a:cubicBezTo>
                  <a:pt x="24225" y="7318"/>
                  <a:pt x="24115" y="7584"/>
                  <a:pt x="24272" y="7738"/>
                </a:cubicBezTo>
                <a:cubicBezTo>
                  <a:pt x="24322" y="7789"/>
                  <a:pt x="24383" y="7812"/>
                  <a:pt x="24444" y="7812"/>
                </a:cubicBezTo>
                <a:cubicBezTo>
                  <a:pt x="24570" y="7812"/>
                  <a:pt x="24692" y="7714"/>
                  <a:pt x="24692" y="7566"/>
                </a:cubicBezTo>
                <a:cubicBezTo>
                  <a:pt x="24692" y="7428"/>
                  <a:pt x="24582" y="7318"/>
                  <a:pt x="24444" y="7318"/>
                </a:cubicBezTo>
                <a:close/>
                <a:moveTo>
                  <a:pt x="25663" y="7318"/>
                </a:moveTo>
                <a:cubicBezTo>
                  <a:pt x="25444" y="7318"/>
                  <a:pt x="25334" y="7584"/>
                  <a:pt x="25491" y="7738"/>
                </a:cubicBezTo>
                <a:cubicBezTo>
                  <a:pt x="25541" y="7789"/>
                  <a:pt x="25602" y="7812"/>
                  <a:pt x="25663" y="7812"/>
                </a:cubicBezTo>
                <a:cubicBezTo>
                  <a:pt x="25789" y="7812"/>
                  <a:pt x="25911" y="7714"/>
                  <a:pt x="25911" y="7566"/>
                </a:cubicBezTo>
                <a:cubicBezTo>
                  <a:pt x="25911" y="7428"/>
                  <a:pt x="25801" y="7318"/>
                  <a:pt x="25663" y="7318"/>
                </a:cubicBezTo>
                <a:close/>
                <a:moveTo>
                  <a:pt x="26885" y="7318"/>
                </a:moveTo>
                <a:cubicBezTo>
                  <a:pt x="26663" y="7318"/>
                  <a:pt x="26553" y="7584"/>
                  <a:pt x="26710" y="7738"/>
                </a:cubicBezTo>
                <a:cubicBezTo>
                  <a:pt x="26760" y="7789"/>
                  <a:pt x="26822" y="7812"/>
                  <a:pt x="26882" y="7812"/>
                </a:cubicBezTo>
                <a:cubicBezTo>
                  <a:pt x="27008" y="7812"/>
                  <a:pt x="27130" y="7714"/>
                  <a:pt x="27130" y="7566"/>
                </a:cubicBezTo>
                <a:cubicBezTo>
                  <a:pt x="27130" y="7428"/>
                  <a:pt x="27020" y="7318"/>
                  <a:pt x="26885" y="7318"/>
                </a:cubicBezTo>
                <a:close/>
                <a:moveTo>
                  <a:pt x="54" y="7318"/>
                </a:moveTo>
                <a:cubicBezTo>
                  <a:pt x="38" y="7318"/>
                  <a:pt x="19" y="7321"/>
                  <a:pt x="0" y="7324"/>
                </a:cubicBezTo>
                <a:lnTo>
                  <a:pt x="0" y="7807"/>
                </a:lnTo>
                <a:cubicBezTo>
                  <a:pt x="18" y="7811"/>
                  <a:pt x="36" y="7813"/>
                  <a:pt x="53" y="7813"/>
                </a:cubicBezTo>
                <a:cubicBezTo>
                  <a:pt x="177" y="7813"/>
                  <a:pt x="285" y="7720"/>
                  <a:pt x="301" y="7591"/>
                </a:cubicBezTo>
                <a:cubicBezTo>
                  <a:pt x="317" y="7446"/>
                  <a:pt x="201" y="7318"/>
                  <a:pt x="54" y="7318"/>
                </a:cubicBezTo>
                <a:close/>
                <a:moveTo>
                  <a:pt x="1276" y="7318"/>
                </a:moveTo>
                <a:cubicBezTo>
                  <a:pt x="1053" y="7318"/>
                  <a:pt x="944" y="7584"/>
                  <a:pt x="1100" y="7741"/>
                </a:cubicBezTo>
                <a:cubicBezTo>
                  <a:pt x="1150" y="7790"/>
                  <a:pt x="1211" y="7813"/>
                  <a:pt x="1271" y="7813"/>
                </a:cubicBezTo>
                <a:cubicBezTo>
                  <a:pt x="1398" y="7813"/>
                  <a:pt x="1520" y="7714"/>
                  <a:pt x="1520" y="7566"/>
                </a:cubicBezTo>
                <a:cubicBezTo>
                  <a:pt x="1520" y="7428"/>
                  <a:pt x="1410" y="7318"/>
                  <a:pt x="1276" y="7318"/>
                </a:cubicBezTo>
                <a:close/>
                <a:moveTo>
                  <a:pt x="2495" y="7318"/>
                </a:moveTo>
                <a:cubicBezTo>
                  <a:pt x="2272" y="7318"/>
                  <a:pt x="2163" y="7584"/>
                  <a:pt x="2319" y="7741"/>
                </a:cubicBezTo>
                <a:cubicBezTo>
                  <a:pt x="2370" y="7790"/>
                  <a:pt x="2431" y="7813"/>
                  <a:pt x="2491" y="7813"/>
                </a:cubicBezTo>
                <a:cubicBezTo>
                  <a:pt x="2618" y="7813"/>
                  <a:pt x="2739" y="7714"/>
                  <a:pt x="2739" y="7566"/>
                </a:cubicBezTo>
                <a:cubicBezTo>
                  <a:pt x="2739" y="7428"/>
                  <a:pt x="2630" y="7318"/>
                  <a:pt x="2495" y="7318"/>
                </a:cubicBezTo>
                <a:close/>
                <a:moveTo>
                  <a:pt x="3714" y="7318"/>
                </a:moveTo>
                <a:cubicBezTo>
                  <a:pt x="3494" y="7318"/>
                  <a:pt x="3385" y="7584"/>
                  <a:pt x="3538" y="7741"/>
                </a:cubicBezTo>
                <a:cubicBezTo>
                  <a:pt x="3589" y="7790"/>
                  <a:pt x="3651" y="7813"/>
                  <a:pt x="3711" y="7813"/>
                </a:cubicBezTo>
                <a:cubicBezTo>
                  <a:pt x="3839" y="7813"/>
                  <a:pt x="3961" y="7714"/>
                  <a:pt x="3961" y="7566"/>
                </a:cubicBezTo>
                <a:cubicBezTo>
                  <a:pt x="3961" y="7428"/>
                  <a:pt x="3849" y="7318"/>
                  <a:pt x="3714" y="7318"/>
                </a:cubicBezTo>
                <a:close/>
                <a:moveTo>
                  <a:pt x="4933" y="7318"/>
                </a:moveTo>
                <a:cubicBezTo>
                  <a:pt x="4713" y="7318"/>
                  <a:pt x="4604" y="7584"/>
                  <a:pt x="4757" y="7741"/>
                </a:cubicBezTo>
                <a:cubicBezTo>
                  <a:pt x="4808" y="7790"/>
                  <a:pt x="4870" y="7813"/>
                  <a:pt x="4930" y="7813"/>
                </a:cubicBezTo>
                <a:cubicBezTo>
                  <a:pt x="5058" y="7813"/>
                  <a:pt x="5180" y="7714"/>
                  <a:pt x="5180" y="7566"/>
                </a:cubicBezTo>
                <a:cubicBezTo>
                  <a:pt x="5180" y="7428"/>
                  <a:pt x="5068" y="7318"/>
                  <a:pt x="4933" y="7318"/>
                </a:cubicBezTo>
                <a:close/>
                <a:moveTo>
                  <a:pt x="25663" y="8537"/>
                </a:moveTo>
                <a:cubicBezTo>
                  <a:pt x="25532" y="8537"/>
                  <a:pt x="25419" y="8643"/>
                  <a:pt x="25419" y="8785"/>
                </a:cubicBezTo>
                <a:cubicBezTo>
                  <a:pt x="25419" y="8819"/>
                  <a:pt x="25425" y="8857"/>
                  <a:pt x="25441" y="8888"/>
                </a:cubicBezTo>
                <a:cubicBezTo>
                  <a:pt x="25531" y="8769"/>
                  <a:pt x="25632" y="8653"/>
                  <a:pt x="25741" y="8550"/>
                </a:cubicBezTo>
                <a:cubicBezTo>
                  <a:pt x="25715" y="8541"/>
                  <a:pt x="25689" y="8537"/>
                  <a:pt x="25663" y="8537"/>
                </a:cubicBezTo>
                <a:close/>
                <a:moveTo>
                  <a:pt x="54" y="8537"/>
                </a:moveTo>
                <a:cubicBezTo>
                  <a:pt x="38" y="8537"/>
                  <a:pt x="19" y="8540"/>
                  <a:pt x="0" y="8543"/>
                </a:cubicBezTo>
                <a:lnTo>
                  <a:pt x="0" y="9026"/>
                </a:lnTo>
                <a:cubicBezTo>
                  <a:pt x="18" y="9030"/>
                  <a:pt x="36" y="9032"/>
                  <a:pt x="53" y="9032"/>
                </a:cubicBezTo>
                <a:cubicBezTo>
                  <a:pt x="177" y="9032"/>
                  <a:pt x="285" y="8939"/>
                  <a:pt x="301" y="8813"/>
                </a:cubicBezTo>
                <a:cubicBezTo>
                  <a:pt x="317" y="8666"/>
                  <a:pt x="201" y="8537"/>
                  <a:pt x="54" y="8537"/>
                </a:cubicBezTo>
                <a:close/>
                <a:moveTo>
                  <a:pt x="1276" y="8537"/>
                </a:moveTo>
                <a:cubicBezTo>
                  <a:pt x="1053" y="8537"/>
                  <a:pt x="944" y="8803"/>
                  <a:pt x="1100" y="8960"/>
                </a:cubicBezTo>
                <a:cubicBezTo>
                  <a:pt x="1150" y="9010"/>
                  <a:pt x="1211" y="9032"/>
                  <a:pt x="1271" y="9032"/>
                </a:cubicBezTo>
                <a:cubicBezTo>
                  <a:pt x="1398" y="9032"/>
                  <a:pt x="1520" y="8933"/>
                  <a:pt x="1520" y="8785"/>
                </a:cubicBezTo>
                <a:cubicBezTo>
                  <a:pt x="1520" y="8650"/>
                  <a:pt x="1410" y="8537"/>
                  <a:pt x="1276" y="8537"/>
                </a:cubicBezTo>
                <a:close/>
                <a:moveTo>
                  <a:pt x="2495" y="8537"/>
                </a:moveTo>
                <a:cubicBezTo>
                  <a:pt x="2272" y="8537"/>
                  <a:pt x="2163" y="8803"/>
                  <a:pt x="2319" y="8960"/>
                </a:cubicBezTo>
                <a:cubicBezTo>
                  <a:pt x="2370" y="9010"/>
                  <a:pt x="2431" y="9032"/>
                  <a:pt x="2491" y="9032"/>
                </a:cubicBezTo>
                <a:cubicBezTo>
                  <a:pt x="2618" y="9032"/>
                  <a:pt x="2739" y="8933"/>
                  <a:pt x="2739" y="8785"/>
                </a:cubicBezTo>
                <a:cubicBezTo>
                  <a:pt x="2739" y="8647"/>
                  <a:pt x="2630" y="8537"/>
                  <a:pt x="2495" y="8537"/>
                </a:cubicBezTo>
                <a:close/>
                <a:moveTo>
                  <a:pt x="3714" y="8537"/>
                </a:moveTo>
                <a:cubicBezTo>
                  <a:pt x="3494" y="8537"/>
                  <a:pt x="3385" y="8803"/>
                  <a:pt x="3538" y="8960"/>
                </a:cubicBezTo>
                <a:cubicBezTo>
                  <a:pt x="3589" y="9010"/>
                  <a:pt x="3651" y="9032"/>
                  <a:pt x="3711" y="9032"/>
                </a:cubicBezTo>
                <a:cubicBezTo>
                  <a:pt x="3839" y="9032"/>
                  <a:pt x="3961" y="8933"/>
                  <a:pt x="3961" y="8785"/>
                </a:cubicBezTo>
                <a:cubicBezTo>
                  <a:pt x="3958" y="8650"/>
                  <a:pt x="3849" y="8537"/>
                  <a:pt x="3714" y="8537"/>
                </a:cubicBezTo>
                <a:close/>
                <a:moveTo>
                  <a:pt x="4933" y="8537"/>
                </a:moveTo>
                <a:cubicBezTo>
                  <a:pt x="4713" y="8537"/>
                  <a:pt x="4604" y="8803"/>
                  <a:pt x="4757" y="8960"/>
                </a:cubicBezTo>
                <a:cubicBezTo>
                  <a:pt x="4808" y="9010"/>
                  <a:pt x="4870" y="9032"/>
                  <a:pt x="4930" y="9032"/>
                </a:cubicBezTo>
                <a:cubicBezTo>
                  <a:pt x="5058" y="9032"/>
                  <a:pt x="5180" y="8933"/>
                  <a:pt x="5180" y="8785"/>
                </a:cubicBezTo>
                <a:cubicBezTo>
                  <a:pt x="5180" y="8647"/>
                  <a:pt x="5068" y="8537"/>
                  <a:pt x="4933" y="8537"/>
                </a:cubicBezTo>
                <a:close/>
                <a:moveTo>
                  <a:pt x="6152" y="8537"/>
                </a:moveTo>
                <a:cubicBezTo>
                  <a:pt x="5933" y="8537"/>
                  <a:pt x="5823" y="8803"/>
                  <a:pt x="5976" y="8960"/>
                </a:cubicBezTo>
                <a:cubicBezTo>
                  <a:pt x="6027" y="9010"/>
                  <a:pt x="6089" y="9032"/>
                  <a:pt x="6149" y="9032"/>
                </a:cubicBezTo>
                <a:cubicBezTo>
                  <a:pt x="6277" y="9032"/>
                  <a:pt x="6399" y="8933"/>
                  <a:pt x="6399" y="8785"/>
                </a:cubicBezTo>
                <a:cubicBezTo>
                  <a:pt x="6399" y="8647"/>
                  <a:pt x="6287" y="8537"/>
                  <a:pt x="6152" y="8537"/>
                </a:cubicBezTo>
                <a:close/>
                <a:moveTo>
                  <a:pt x="7371" y="8537"/>
                </a:moveTo>
                <a:cubicBezTo>
                  <a:pt x="7152" y="8537"/>
                  <a:pt x="7042" y="8803"/>
                  <a:pt x="7199" y="8960"/>
                </a:cubicBezTo>
                <a:cubicBezTo>
                  <a:pt x="7248" y="9010"/>
                  <a:pt x="7309" y="9032"/>
                  <a:pt x="7369" y="9032"/>
                </a:cubicBezTo>
                <a:cubicBezTo>
                  <a:pt x="7496" y="9032"/>
                  <a:pt x="7619" y="8933"/>
                  <a:pt x="7619" y="8785"/>
                </a:cubicBezTo>
                <a:cubicBezTo>
                  <a:pt x="7619" y="8647"/>
                  <a:pt x="7509" y="8537"/>
                  <a:pt x="7371" y="8537"/>
                </a:cubicBezTo>
                <a:close/>
                <a:moveTo>
                  <a:pt x="8590" y="8537"/>
                </a:moveTo>
                <a:cubicBezTo>
                  <a:pt x="8371" y="8537"/>
                  <a:pt x="8261" y="8803"/>
                  <a:pt x="8418" y="8960"/>
                </a:cubicBezTo>
                <a:cubicBezTo>
                  <a:pt x="8467" y="9010"/>
                  <a:pt x="8528" y="9032"/>
                  <a:pt x="8588" y="9032"/>
                </a:cubicBezTo>
                <a:cubicBezTo>
                  <a:pt x="8715" y="9032"/>
                  <a:pt x="8838" y="8933"/>
                  <a:pt x="8838" y="8785"/>
                </a:cubicBezTo>
                <a:cubicBezTo>
                  <a:pt x="8838" y="8647"/>
                  <a:pt x="8728" y="8537"/>
                  <a:pt x="8590" y="8537"/>
                </a:cubicBezTo>
                <a:close/>
                <a:moveTo>
                  <a:pt x="9812" y="8537"/>
                </a:moveTo>
                <a:cubicBezTo>
                  <a:pt x="9590" y="8537"/>
                  <a:pt x="9480" y="8803"/>
                  <a:pt x="9637" y="8960"/>
                </a:cubicBezTo>
                <a:cubicBezTo>
                  <a:pt x="9687" y="9010"/>
                  <a:pt x="9749" y="9032"/>
                  <a:pt x="9809" y="9032"/>
                </a:cubicBezTo>
                <a:cubicBezTo>
                  <a:pt x="9936" y="9032"/>
                  <a:pt x="10057" y="8933"/>
                  <a:pt x="10057" y="8785"/>
                </a:cubicBezTo>
                <a:cubicBezTo>
                  <a:pt x="10057" y="8647"/>
                  <a:pt x="9947" y="8537"/>
                  <a:pt x="9812" y="8537"/>
                </a:cubicBezTo>
                <a:close/>
                <a:moveTo>
                  <a:pt x="11031" y="8537"/>
                </a:moveTo>
                <a:cubicBezTo>
                  <a:pt x="10809" y="8537"/>
                  <a:pt x="10699" y="8803"/>
                  <a:pt x="10856" y="8960"/>
                </a:cubicBezTo>
                <a:cubicBezTo>
                  <a:pt x="10906" y="9010"/>
                  <a:pt x="10968" y="9032"/>
                  <a:pt x="11028" y="9032"/>
                </a:cubicBezTo>
                <a:cubicBezTo>
                  <a:pt x="11155" y="9032"/>
                  <a:pt x="11276" y="8933"/>
                  <a:pt x="11276" y="8785"/>
                </a:cubicBezTo>
                <a:cubicBezTo>
                  <a:pt x="11276" y="8647"/>
                  <a:pt x="11166" y="8537"/>
                  <a:pt x="11031" y="8537"/>
                </a:cubicBezTo>
                <a:close/>
                <a:moveTo>
                  <a:pt x="12250" y="8537"/>
                </a:moveTo>
                <a:cubicBezTo>
                  <a:pt x="12031" y="8537"/>
                  <a:pt x="11921" y="8803"/>
                  <a:pt x="12075" y="8960"/>
                </a:cubicBezTo>
                <a:cubicBezTo>
                  <a:pt x="12125" y="9010"/>
                  <a:pt x="12187" y="9032"/>
                  <a:pt x="12248" y="9032"/>
                </a:cubicBezTo>
                <a:cubicBezTo>
                  <a:pt x="12375" y="9032"/>
                  <a:pt x="12498" y="8933"/>
                  <a:pt x="12498" y="8785"/>
                </a:cubicBezTo>
                <a:cubicBezTo>
                  <a:pt x="12495" y="8647"/>
                  <a:pt x="12385" y="8537"/>
                  <a:pt x="12250" y="8537"/>
                </a:cubicBezTo>
                <a:close/>
                <a:moveTo>
                  <a:pt x="13469" y="8537"/>
                </a:moveTo>
                <a:cubicBezTo>
                  <a:pt x="13250" y="8537"/>
                  <a:pt x="13140" y="8803"/>
                  <a:pt x="13294" y="8960"/>
                </a:cubicBezTo>
                <a:cubicBezTo>
                  <a:pt x="13344" y="9010"/>
                  <a:pt x="13406" y="9032"/>
                  <a:pt x="13467" y="9032"/>
                </a:cubicBezTo>
                <a:cubicBezTo>
                  <a:pt x="13594" y="9032"/>
                  <a:pt x="13717" y="8933"/>
                  <a:pt x="13717" y="8785"/>
                </a:cubicBezTo>
                <a:cubicBezTo>
                  <a:pt x="13717" y="8647"/>
                  <a:pt x="13604" y="8537"/>
                  <a:pt x="13469" y="8537"/>
                </a:cubicBezTo>
                <a:close/>
                <a:moveTo>
                  <a:pt x="14688" y="8537"/>
                </a:moveTo>
                <a:cubicBezTo>
                  <a:pt x="14469" y="8537"/>
                  <a:pt x="14359" y="8803"/>
                  <a:pt x="14513" y="8960"/>
                </a:cubicBezTo>
                <a:cubicBezTo>
                  <a:pt x="14563" y="9010"/>
                  <a:pt x="14625" y="9032"/>
                  <a:pt x="14686" y="9032"/>
                </a:cubicBezTo>
                <a:cubicBezTo>
                  <a:pt x="14813" y="9032"/>
                  <a:pt x="14936" y="8933"/>
                  <a:pt x="14936" y="8785"/>
                </a:cubicBezTo>
                <a:cubicBezTo>
                  <a:pt x="14936" y="8647"/>
                  <a:pt x="14823" y="8537"/>
                  <a:pt x="14688" y="8537"/>
                </a:cubicBezTo>
                <a:close/>
                <a:moveTo>
                  <a:pt x="15907" y="8537"/>
                </a:moveTo>
                <a:cubicBezTo>
                  <a:pt x="15688" y="8537"/>
                  <a:pt x="15578" y="8803"/>
                  <a:pt x="15735" y="8960"/>
                </a:cubicBezTo>
                <a:cubicBezTo>
                  <a:pt x="15785" y="9010"/>
                  <a:pt x="15846" y="9032"/>
                  <a:pt x="15906" y="9032"/>
                </a:cubicBezTo>
                <a:cubicBezTo>
                  <a:pt x="16033" y="9032"/>
                  <a:pt x="16155" y="8933"/>
                  <a:pt x="16155" y="8785"/>
                </a:cubicBezTo>
                <a:cubicBezTo>
                  <a:pt x="16155" y="8647"/>
                  <a:pt x="16045" y="8537"/>
                  <a:pt x="15907" y="8537"/>
                </a:cubicBezTo>
                <a:close/>
                <a:moveTo>
                  <a:pt x="17127" y="8537"/>
                </a:moveTo>
                <a:cubicBezTo>
                  <a:pt x="16907" y="8537"/>
                  <a:pt x="16797" y="8803"/>
                  <a:pt x="16954" y="8960"/>
                </a:cubicBezTo>
                <a:cubicBezTo>
                  <a:pt x="17004" y="9010"/>
                  <a:pt x="17065" y="9032"/>
                  <a:pt x="17125" y="9032"/>
                </a:cubicBezTo>
                <a:cubicBezTo>
                  <a:pt x="17252" y="9032"/>
                  <a:pt x="17374" y="8933"/>
                  <a:pt x="17374" y="8785"/>
                </a:cubicBezTo>
                <a:cubicBezTo>
                  <a:pt x="17374" y="8647"/>
                  <a:pt x="17264" y="8537"/>
                  <a:pt x="17127" y="8537"/>
                </a:cubicBezTo>
                <a:close/>
                <a:moveTo>
                  <a:pt x="18349" y="8537"/>
                </a:moveTo>
                <a:cubicBezTo>
                  <a:pt x="18126" y="8537"/>
                  <a:pt x="18017" y="8803"/>
                  <a:pt x="18173" y="8960"/>
                </a:cubicBezTo>
                <a:cubicBezTo>
                  <a:pt x="18224" y="9010"/>
                  <a:pt x="18285" y="9032"/>
                  <a:pt x="18345" y="9032"/>
                </a:cubicBezTo>
                <a:cubicBezTo>
                  <a:pt x="18472" y="9032"/>
                  <a:pt x="18593" y="8933"/>
                  <a:pt x="18593" y="8785"/>
                </a:cubicBezTo>
                <a:cubicBezTo>
                  <a:pt x="18593" y="8647"/>
                  <a:pt x="18483" y="8537"/>
                  <a:pt x="18349" y="8537"/>
                </a:cubicBezTo>
                <a:close/>
                <a:moveTo>
                  <a:pt x="19568" y="8537"/>
                </a:moveTo>
                <a:cubicBezTo>
                  <a:pt x="19345" y="8537"/>
                  <a:pt x="19236" y="8803"/>
                  <a:pt x="19392" y="8960"/>
                </a:cubicBezTo>
                <a:cubicBezTo>
                  <a:pt x="19443" y="9010"/>
                  <a:pt x="19504" y="9032"/>
                  <a:pt x="19564" y="9032"/>
                </a:cubicBezTo>
                <a:cubicBezTo>
                  <a:pt x="19691" y="9032"/>
                  <a:pt x="19812" y="8933"/>
                  <a:pt x="19812" y="8785"/>
                </a:cubicBezTo>
                <a:cubicBezTo>
                  <a:pt x="19812" y="8647"/>
                  <a:pt x="19703" y="8537"/>
                  <a:pt x="19568" y="8537"/>
                </a:cubicBezTo>
                <a:close/>
                <a:moveTo>
                  <a:pt x="20787" y="8537"/>
                </a:moveTo>
                <a:cubicBezTo>
                  <a:pt x="20567" y="8537"/>
                  <a:pt x="20458" y="8803"/>
                  <a:pt x="20611" y="8960"/>
                </a:cubicBezTo>
                <a:cubicBezTo>
                  <a:pt x="20662" y="9010"/>
                  <a:pt x="20724" y="9032"/>
                  <a:pt x="20784" y="9032"/>
                </a:cubicBezTo>
                <a:cubicBezTo>
                  <a:pt x="20912" y="9032"/>
                  <a:pt x="21034" y="8933"/>
                  <a:pt x="21034" y="8785"/>
                </a:cubicBezTo>
                <a:cubicBezTo>
                  <a:pt x="21031" y="8647"/>
                  <a:pt x="20922" y="8537"/>
                  <a:pt x="20787" y="8537"/>
                </a:cubicBezTo>
                <a:close/>
                <a:moveTo>
                  <a:pt x="22006" y="8537"/>
                </a:moveTo>
                <a:cubicBezTo>
                  <a:pt x="21786" y="8537"/>
                  <a:pt x="21677" y="8803"/>
                  <a:pt x="21830" y="8960"/>
                </a:cubicBezTo>
                <a:cubicBezTo>
                  <a:pt x="21881" y="9010"/>
                  <a:pt x="21943" y="9032"/>
                  <a:pt x="22003" y="9032"/>
                </a:cubicBezTo>
                <a:cubicBezTo>
                  <a:pt x="22131" y="9032"/>
                  <a:pt x="22253" y="8933"/>
                  <a:pt x="22253" y="8785"/>
                </a:cubicBezTo>
                <a:cubicBezTo>
                  <a:pt x="22253" y="8647"/>
                  <a:pt x="22141" y="8537"/>
                  <a:pt x="22006" y="8537"/>
                </a:cubicBezTo>
                <a:close/>
                <a:moveTo>
                  <a:pt x="23225" y="8537"/>
                </a:moveTo>
                <a:cubicBezTo>
                  <a:pt x="23006" y="8537"/>
                  <a:pt x="22896" y="8803"/>
                  <a:pt x="23049" y="8960"/>
                </a:cubicBezTo>
                <a:cubicBezTo>
                  <a:pt x="23100" y="9010"/>
                  <a:pt x="23162" y="9032"/>
                  <a:pt x="23222" y="9032"/>
                </a:cubicBezTo>
                <a:cubicBezTo>
                  <a:pt x="23350" y="9032"/>
                  <a:pt x="23472" y="8933"/>
                  <a:pt x="23472" y="8785"/>
                </a:cubicBezTo>
                <a:cubicBezTo>
                  <a:pt x="23472" y="8647"/>
                  <a:pt x="23363" y="8537"/>
                  <a:pt x="23225" y="8537"/>
                </a:cubicBezTo>
                <a:close/>
                <a:moveTo>
                  <a:pt x="24444" y="8537"/>
                </a:moveTo>
                <a:cubicBezTo>
                  <a:pt x="24225" y="8537"/>
                  <a:pt x="24115" y="8803"/>
                  <a:pt x="24272" y="8960"/>
                </a:cubicBezTo>
                <a:cubicBezTo>
                  <a:pt x="24321" y="9010"/>
                  <a:pt x="24382" y="9032"/>
                  <a:pt x="24442" y="9032"/>
                </a:cubicBezTo>
                <a:cubicBezTo>
                  <a:pt x="24569" y="9032"/>
                  <a:pt x="24692" y="8933"/>
                  <a:pt x="24692" y="8785"/>
                </a:cubicBezTo>
                <a:cubicBezTo>
                  <a:pt x="24692" y="8647"/>
                  <a:pt x="24582" y="8537"/>
                  <a:pt x="24444" y="8537"/>
                </a:cubicBezTo>
                <a:close/>
                <a:moveTo>
                  <a:pt x="54" y="9756"/>
                </a:moveTo>
                <a:cubicBezTo>
                  <a:pt x="38" y="9756"/>
                  <a:pt x="19" y="9759"/>
                  <a:pt x="0" y="9762"/>
                </a:cubicBezTo>
                <a:lnTo>
                  <a:pt x="0" y="10245"/>
                </a:lnTo>
                <a:cubicBezTo>
                  <a:pt x="18" y="10249"/>
                  <a:pt x="36" y="10251"/>
                  <a:pt x="53" y="10251"/>
                </a:cubicBezTo>
                <a:cubicBezTo>
                  <a:pt x="177" y="10251"/>
                  <a:pt x="285" y="10158"/>
                  <a:pt x="301" y="10032"/>
                </a:cubicBezTo>
                <a:cubicBezTo>
                  <a:pt x="317" y="9885"/>
                  <a:pt x="201" y="9759"/>
                  <a:pt x="54" y="9759"/>
                </a:cubicBezTo>
                <a:lnTo>
                  <a:pt x="54" y="9756"/>
                </a:lnTo>
                <a:close/>
                <a:moveTo>
                  <a:pt x="1276" y="9756"/>
                </a:moveTo>
                <a:cubicBezTo>
                  <a:pt x="1053" y="9756"/>
                  <a:pt x="944" y="10022"/>
                  <a:pt x="1100" y="10179"/>
                </a:cubicBezTo>
                <a:cubicBezTo>
                  <a:pt x="1150" y="10229"/>
                  <a:pt x="1211" y="10251"/>
                  <a:pt x="1271" y="10251"/>
                </a:cubicBezTo>
                <a:cubicBezTo>
                  <a:pt x="1398" y="10251"/>
                  <a:pt x="1520" y="10152"/>
                  <a:pt x="1520" y="10004"/>
                </a:cubicBezTo>
                <a:cubicBezTo>
                  <a:pt x="1520" y="9869"/>
                  <a:pt x="1410" y="9756"/>
                  <a:pt x="1276" y="9756"/>
                </a:cubicBezTo>
                <a:close/>
                <a:moveTo>
                  <a:pt x="2495" y="9756"/>
                </a:moveTo>
                <a:cubicBezTo>
                  <a:pt x="2272" y="9756"/>
                  <a:pt x="2163" y="10022"/>
                  <a:pt x="2319" y="10179"/>
                </a:cubicBezTo>
                <a:cubicBezTo>
                  <a:pt x="2370" y="10229"/>
                  <a:pt x="2431" y="10251"/>
                  <a:pt x="2491" y="10251"/>
                </a:cubicBezTo>
                <a:cubicBezTo>
                  <a:pt x="2618" y="10251"/>
                  <a:pt x="2739" y="10152"/>
                  <a:pt x="2739" y="10004"/>
                </a:cubicBezTo>
                <a:cubicBezTo>
                  <a:pt x="2739" y="9869"/>
                  <a:pt x="2630" y="9756"/>
                  <a:pt x="2495" y="9756"/>
                </a:cubicBezTo>
                <a:close/>
                <a:moveTo>
                  <a:pt x="3714" y="9756"/>
                </a:moveTo>
                <a:cubicBezTo>
                  <a:pt x="3494" y="9756"/>
                  <a:pt x="3385" y="10022"/>
                  <a:pt x="3538" y="10179"/>
                </a:cubicBezTo>
                <a:cubicBezTo>
                  <a:pt x="3589" y="10229"/>
                  <a:pt x="3651" y="10251"/>
                  <a:pt x="3711" y="10251"/>
                </a:cubicBezTo>
                <a:cubicBezTo>
                  <a:pt x="3839" y="10251"/>
                  <a:pt x="3961" y="10152"/>
                  <a:pt x="3961" y="10004"/>
                </a:cubicBezTo>
                <a:cubicBezTo>
                  <a:pt x="3961" y="9869"/>
                  <a:pt x="3849" y="9756"/>
                  <a:pt x="3714" y="9756"/>
                </a:cubicBezTo>
                <a:close/>
                <a:moveTo>
                  <a:pt x="4933" y="9756"/>
                </a:moveTo>
                <a:cubicBezTo>
                  <a:pt x="4713" y="9756"/>
                  <a:pt x="4604" y="10022"/>
                  <a:pt x="4757" y="10179"/>
                </a:cubicBezTo>
                <a:cubicBezTo>
                  <a:pt x="4808" y="10229"/>
                  <a:pt x="4870" y="10251"/>
                  <a:pt x="4930" y="10251"/>
                </a:cubicBezTo>
                <a:cubicBezTo>
                  <a:pt x="5058" y="10251"/>
                  <a:pt x="5180" y="10152"/>
                  <a:pt x="5180" y="10004"/>
                </a:cubicBezTo>
                <a:cubicBezTo>
                  <a:pt x="5180" y="9869"/>
                  <a:pt x="5068" y="9756"/>
                  <a:pt x="4933" y="9756"/>
                </a:cubicBezTo>
                <a:close/>
                <a:moveTo>
                  <a:pt x="6152" y="9756"/>
                </a:moveTo>
                <a:cubicBezTo>
                  <a:pt x="5933" y="9756"/>
                  <a:pt x="5823" y="10022"/>
                  <a:pt x="5976" y="10179"/>
                </a:cubicBezTo>
                <a:cubicBezTo>
                  <a:pt x="6027" y="10229"/>
                  <a:pt x="6089" y="10251"/>
                  <a:pt x="6149" y="10251"/>
                </a:cubicBezTo>
                <a:cubicBezTo>
                  <a:pt x="6277" y="10251"/>
                  <a:pt x="6399" y="10152"/>
                  <a:pt x="6399" y="10004"/>
                </a:cubicBezTo>
                <a:cubicBezTo>
                  <a:pt x="6399" y="9869"/>
                  <a:pt x="6290" y="9756"/>
                  <a:pt x="6152" y="9756"/>
                </a:cubicBezTo>
                <a:close/>
                <a:moveTo>
                  <a:pt x="7371" y="9756"/>
                </a:moveTo>
                <a:cubicBezTo>
                  <a:pt x="7152" y="9756"/>
                  <a:pt x="7042" y="10022"/>
                  <a:pt x="7199" y="10179"/>
                </a:cubicBezTo>
                <a:cubicBezTo>
                  <a:pt x="7248" y="10229"/>
                  <a:pt x="7309" y="10251"/>
                  <a:pt x="7369" y="10251"/>
                </a:cubicBezTo>
                <a:cubicBezTo>
                  <a:pt x="7496" y="10251"/>
                  <a:pt x="7619" y="10152"/>
                  <a:pt x="7619" y="10004"/>
                </a:cubicBezTo>
                <a:cubicBezTo>
                  <a:pt x="7619" y="9869"/>
                  <a:pt x="7509" y="9756"/>
                  <a:pt x="7371" y="9756"/>
                </a:cubicBezTo>
                <a:close/>
                <a:moveTo>
                  <a:pt x="8590" y="9756"/>
                </a:moveTo>
                <a:cubicBezTo>
                  <a:pt x="8371" y="9756"/>
                  <a:pt x="8261" y="10022"/>
                  <a:pt x="8418" y="10179"/>
                </a:cubicBezTo>
                <a:cubicBezTo>
                  <a:pt x="8467" y="10229"/>
                  <a:pt x="8528" y="10251"/>
                  <a:pt x="8588" y="10251"/>
                </a:cubicBezTo>
                <a:cubicBezTo>
                  <a:pt x="8715" y="10251"/>
                  <a:pt x="8838" y="10152"/>
                  <a:pt x="8838" y="10004"/>
                </a:cubicBezTo>
                <a:cubicBezTo>
                  <a:pt x="8838" y="9869"/>
                  <a:pt x="8728" y="9756"/>
                  <a:pt x="8590" y="9756"/>
                </a:cubicBezTo>
                <a:close/>
                <a:moveTo>
                  <a:pt x="9812" y="9756"/>
                </a:moveTo>
                <a:cubicBezTo>
                  <a:pt x="9590" y="9756"/>
                  <a:pt x="9480" y="10022"/>
                  <a:pt x="9637" y="10179"/>
                </a:cubicBezTo>
                <a:cubicBezTo>
                  <a:pt x="9686" y="10229"/>
                  <a:pt x="9747" y="10251"/>
                  <a:pt x="9807" y="10251"/>
                </a:cubicBezTo>
                <a:cubicBezTo>
                  <a:pt x="9934" y="10251"/>
                  <a:pt x="10057" y="10152"/>
                  <a:pt x="10057" y="10004"/>
                </a:cubicBezTo>
                <a:cubicBezTo>
                  <a:pt x="10057" y="9869"/>
                  <a:pt x="9947" y="9756"/>
                  <a:pt x="9812" y="9756"/>
                </a:cubicBezTo>
                <a:close/>
                <a:moveTo>
                  <a:pt x="11031" y="9756"/>
                </a:moveTo>
                <a:cubicBezTo>
                  <a:pt x="10809" y="9756"/>
                  <a:pt x="10699" y="10022"/>
                  <a:pt x="10856" y="10179"/>
                </a:cubicBezTo>
                <a:cubicBezTo>
                  <a:pt x="10906" y="10229"/>
                  <a:pt x="10968" y="10251"/>
                  <a:pt x="11028" y="10251"/>
                </a:cubicBezTo>
                <a:cubicBezTo>
                  <a:pt x="11155" y="10251"/>
                  <a:pt x="11276" y="10152"/>
                  <a:pt x="11276" y="10004"/>
                </a:cubicBezTo>
                <a:cubicBezTo>
                  <a:pt x="11276" y="9869"/>
                  <a:pt x="11166" y="9756"/>
                  <a:pt x="11031" y="9756"/>
                </a:cubicBezTo>
                <a:close/>
                <a:moveTo>
                  <a:pt x="12250" y="9756"/>
                </a:moveTo>
                <a:cubicBezTo>
                  <a:pt x="12031" y="9756"/>
                  <a:pt x="11921" y="10022"/>
                  <a:pt x="12075" y="10179"/>
                </a:cubicBezTo>
                <a:cubicBezTo>
                  <a:pt x="12125" y="10229"/>
                  <a:pt x="12187" y="10251"/>
                  <a:pt x="12248" y="10251"/>
                </a:cubicBezTo>
                <a:cubicBezTo>
                  <a:pt x="12375" y="10251"/>
                  <a:pt x="12498" y="10152"/>
                  <a:pt x="12498" y="10004"/>
                </a:cubicBezTo>
                <a:cubicBezTo>
                  <a:pt x="12495" y="9869"/>
                  <a:pt x="12385" y="9756"/>
                  <a:pt x="12250" y="9756"/>
                </a:cubicBezTo>
                <a:close/>
                <a:moveTo>
                  <a:pt x="13469" y="9756"/>
                </a:moveTo>
                <a:cubicBezTo>
                  <a:pt x="13250" y="9756"/>
                  <a:pt x="13140" y="10022"/>
                  <a:pt x="13294" y="10179"/>
                </a:cubicBezTo>
                <a:cubicBezTo>
                  <a:pt x="13344" y="10229"/>
                  <a:pt x="13406" y="10251"/>
                  <a:pt x="13467" y="10251"/>
                </a:cubicBezTo>
                <a:cubicBezTo>
                  <a:pt x="13594" y="10251"/>
                  <a:pt x="13717" y="10152"/>
                  <a:pt x="13717" y="10004"/>
                </a:cubicBezTo>
                <a:cubicBezTo>
                  <a:pt x="13717" y="9869"/>
                  <a:pt x="13604" y="9756"/>
                  <a:pt x="13469" y="9756"/>
                </a:cubicBezTo>
                <a:close/>
                <a:moveTo>
                  <a:pt x="14688" y="9756"/>
                </a:moveTo>
                <a:cubicBezTo>
                  <a:pt x="14469" y="9756"/>
                  <a:pt x="14359" y="10022"/>
                  <a:pt x="14513" y="10179"/>
                </a:cubicBezTo>
                <a:cubicBezTo>
                  <a:pt x="14563" y="10229"/>
                  <a:pt x="14625" y="10251"/>
                  <a:pt x="14686" y="10251"/>
                </a:cubicBezTo>
                <a:cubicBezTo>
                  <a:pt x="14813" y="10251"/>
                  <a:pt x="14936" y="10152"/>
                  <a:pt x="14936" y="10004"/>
                </a:cubicBezTo>
                <a:cubicBezTo>
                  <a:pt x="14936" y="9869"/>
                  <a:pt x="14823" y="9756"/>
                  <a:pt x="14688" y="9756"/>
                </a:cubicBezTo>
                <a:close/>
                <a:moveTo>
                  <a:pt x="15907" y="9756"/>
                </a:moveTo>
                <a:cubicBezTo>
                  <a:pt x="15688" y="9756"/>
                  <a:pt x="15578" y="10022"/>
                  <a:pt x="15735" y="10179"/>
                </a:cubicBezTo>
                <a:cubicBezTo>
                  <a:pt x="15785" y="10229"/>
                  <a:pt x="15846" y="10251"/>
                  <a:pt x="15906" y="10251"/>
                </a:cubicBezTo>
                <a:cubicBezTo>
                  <a:pt x="16033" y="10251"/>
                  <a:pt x="16155" y="10152"/>
                  <a:pt x="16155" y="10004"/>
                </a:cubicBezTo>
                <a:cubicBezTo>
                  <a:pt x="16155" y="9869"/>
                  <a:pt x="16045" y="9756"/>
                  <a:pt x="15907" y="9756"/>
                </a:cubicBezTo>
                <a:close/>
                <a:moveTo>
                  <a:pt x="17127" y="9756"/>
                </a:moveTo>
                <a:cubicBezTo>
                  <a:pt x="16907" y="9756"/>
                  <a:pt x="16797" y="10022"/>
                  <a:pt x="16954" y="10179"/>
                </a:cubicBezTo>
                <a:cubicBezTo>
                  <a:pt x="17004" y="10229"/>
                  <a:pt x="17065" y="10251"/>
                  <a:pt x="17125" y="10251"/>
                </a:cubicBezTo>
                <a:cubicBezTo>
                  <a:pt x="17252" y="10251"/>
                  <a:pt x="17374" y="10152"/>
                  <a:pt x="17374" y="10004"/>
                </a:cubicBezTo>
                <a:cubicBezTo>
                  <a:pt x="17374" y="9869"/>
                  <a:pt x="17264" y="9756"/>
                  <a:pt x="17127" y="9756"/>
                </a:cubicBezTo>
                <a:close/>
                <a:moveTo>
                  <a:pt x="18349" y="9756"/>
                </a:moveTo>
                <a:cubicBezTo>
                  <a:pt x="18126" y="9756"/>
                  <a:pt x="18017" y="10022"/>
                  <a:pt x="18173" y="10179"/>
                </a:cubicBezTo>
                <a:cubicBezTo>
                  <a:pt x="18223" y="10229"/>
                  <a:pt x="18284" y="10251"/>
                  <a:pt x="18344" y="10251"/>
                </a:cubicBezTo>
                <a:cubicBezTo>
                  <a:pt x="18471" y="10251"/>
                  <a:pt x="18593" y="10152"/>
                  <a:pt x="18593" y="10004"/>
                </a:cubicBezTo>
                <a:cubicBezTo>
                  <a:pt x="18593" y="9869"/>
                  <a:pt x="18483" y="9756"/>
                  <a:pt x="18349" y="9756"/>
                </a:cubicBezTo>
                <a:close/>
                <a:moveTo>
                  <a:pt x="19568" y="9756"/>
                </a:moveTo>
                <a:cubicBezTo>
                  <a:pt x="19348" y="9756"/>
                  <a:pt x="19236" y="10022"/>
                  <a:pt x="19392" y="10179"/>
                </a:cubicBezTo>
                <a:cubicBezTo>
                  <a:pt x="19443" y="10229"/>
                  <a:pt x="19504" y="10251"/>
                  <a:pt x="19564" y="10251"/>
                </a:cubicBezTo>
                <a:cubicBezTo>
                  <a:pt x="19691" y="10251"/>
                  <a:pt x="19812" y="10152"/>
                  <a:pt x="19812" y="10004"/>
                </a:cubicBezTo>
                <a:cubicBezTo>
                  <a:pt x="19812" y="9869"/>
                  <a:pt x="19703" y="9756"/>
                  <a:pt x="19568" y="9756"/>
                </a:cubicBezTo>
                <a:close/>
                <a:moveTo>
                  <a:pt x="20787" y="9756"/>
                </a:moveTo>
                <a:cubicBezTo>
                  <a:pt x="20567" y="9756"/>
                  <a:pt x="20458" y="10022"/>
                  <a:pt x="20611" y="10179"/>
                </a:cubicBezTo>
                <a:cubicBezTo>
                  <a:pt x="20662" y="10229"/>
                  <a:pt x="20724" y="10251"/>
                  <a:pt x="20784" y="10251"/>
                </a:cubicBezTo>
                <a:cubicBezTo>
                  <a:pt x="20912" y="10251"/>
                  <a:pt x="21034" y="10152"/>
                  <a:pt x="21034" y="10004"/>
                </a:cubicBezTo>
                <a:cubicBezTo>
                  <a:pt x="21031" y="9869"/>
                  <a:pt x="20922" y="9756"/>
                  <a:pt x="20787" y="9756"/>
                </a:cubicBezTo>
                <a:close/>
                <a:moveTo>
                  <a:pt x="22006" y="9756"/>
                </a:moveTo>
                <a:cubicBezTo>
                  <a:pt x="21786" y="9756"/>
                  <a:pt x="21677" y="10022"/>
                  <a:pt x="21830" y="10179"/>
                </a:cubicBezTo>
                <a:cubicBezTo>
                  <a:pt x="21881" y="10229"/>
                  <a:pt x="21943" y="10251"/>
                  <a:pt x="22003" y="10251"/>
                </a:cubicBezTo>
                <a:cubicBezTo>
                  <a:pt x="22131" y="10251"/>
                  <a:pt x="22253" y="10152"/>
                  <a:pt x="22253" y="10004"/>
                </a:cubicBezTo>
                <a:cubicBezTo>
                  <a:pt x="22253" y="9869"/>
                  <a:pt x="22141" y="9756"/>
                  <a:pt x="22006" y="9756"/>
                </a:cubicBezTo>
                <a:close/>
                <a:moveTo>
                  <a:pt x="23225" y="9756"/>
                </a:moveTo>
                <a:cubicBezTo>
                  <a:pt x="23006" y="9756"/>
                  <a:pt x="22896" y="10022"/>
                  <a:pt x="23049" y="10179"/>
                </a:cubicBezTo>
                <a:cubicBezTo>
                  <a:pt x="23100" y="10229"/>
                  <a:pt x="23162" y="10251"/>
                  <a:pt x="23222" y="10251"/>
                </a:cubicBezTo>
                <a:cubicBezTo>
                  <a:pt x="23350" y="10251"/>
                  <a:pt x="23472" y="10152"/>
                  <a:pt x="23472" y="10004"/>
                </a:cubicBezTo>
                <a:cubicBezTo>
                  <a:pt x="23472" y="9869"/>
                  <a:pt x="23363" y="9756"/>
                  <a:pt x="23225" y="9756"/>
                </a:cubicBezTo>
                <a:close/>
                <a:moveTo>
                  <a:pt x="24444" y="9756"/>
                </a:moveTo>
                <a:cubicBezTo>
                  <a:pt x="24225" y="9756"/>
                  <a:pt x="24115" y="10022"/>
                  <a:pt x="24272" y="10179"/>
                </a:cubicBezTo>
                <a:cubicBezTo>
                  <a:pt x="24321" y="10229"/>
                  <a:pt x="24382" y="10251"/>
                  <a:pt x="24442" y="10251"/>
                </a:cubicBezTo>
                <a:cubicBezTo>
                  <a:pt x="24569" y="10251"/>
                  <a:pt x="24692" y="10152"/>
                  <a:pt x="24692" y="10004"/>
                </a:cubicBezTo>
                <a:cubicBezTo>
                  <a:pt x="24692" y="9869"/>
                  <a:pt x="24582" y="9756"/>
                  <a:pt x="24444" y="9756"/>
                </a:cubicBezTo>
                <a:close/>
                <a:moveTo>
                  <a:pt x="24445" y="10976"/>
                </a:moveTo>
                <a:cubicBezTo>
                  <a:pt x="24315" y="10976"/>
                  <a:pt x="24197" y="11078"/>
                  <a:pt x="24200" y="11223"/>
                </a:cubicBezTo>
                <a:cubicBezTo>
                  <a:pt x="24200" y="11332"/>
                  <a:pt x="24272" y="11430"/>
                  <a:pt x="24378" y="11461"/>
                </a:cubicBezTo>
                <a:cubicBezTo>
                  <a:pt x="24444" y="11310"/>
                  <a:pt x="24510" y="11160"/>
                  <a:pt x="24569" y="11010"/>
                </a:cubicBezTo>
                <a:cubicBezTo>
                  <a:pt x="24529" y="10987"/>
                  <a:pt x="24486" y="10976"/>
                  <a:pt x="24445" y="10976"/>
                </a:cubicBezTo>
                <a:close/>
                <a:moveTo>
                  <a:pt x="54" y="10978"/>
                </a:moveTo>
                <a:cubicBezTo>
                  <a:pt x="38" y="10978"/>
                  <a:pt x="19" y="10978"/>
                  <a:pt x="0" y="10981"/>
                </a:cubicBezTo>
                <a:lnTo>
                  <a:pt x="0" y="11464"/>
                </a:lnTo>
                <a:cubicBezTo>
                  <a:pt x="18" y="11468"/>
                  <a:pt x="36" y="11470"/>
                  <a:pt x="53" y="11470"/>
                </a:cubicBezTo>
                <a:cubicBezTo>
                  <a:pt x="177" y="11470"/>
                  <a:pt x="285" y="11377"/>
                  <a:pt x="301" y="11251"/>
                </a:cubicBezTo>
                <a:cubicBezTo>
                  <a:pt x="317" y="11104"/>
                  <a:pt x="201" y="10978"/>
                  <a:pt x="54" y="10978"/>
                </a:cubicBezTo>
                <a:close/>
                <a:moveTo>
                  <a:pt x="1276" y="10978"/>
                </a:moveTo>
                <a:cubicBezTo>
                  <a:pt x="1053" y="10978"/>
                  <a:pt x="944" y="11242"/>
                  <a:pt x="1100" y="11398"/>
                </a:cubicBezTo>
                <a:cubicBezTo>
                  <a:pt x="1150" y="11448"/>
                  <a:pt x="1211" y="11470"/>
                  <a:pt x="1271" y="11470"/>
                </a:cubicBezTo>
                <a:cubicBezTo>
                  <a:pt x="1398" y="11470"/>
                  <a:pt x="1520" y="11371"/>
                  <a:pt x="1520" y="11223"/>
                </a:cubicBezTo>
                <a:cubicBezTo>
                  <a:pt x="1520" y="11088"/>
                  <a:pt x="1410" y="10978"/>
                  <a:pt x="1276" y="10978"/>
                </a:cubicBezTo>
                <a:close/>
                <a:moveTo>
                  <a:pt x="3714" y="10978"/>
                </a:moveTo>
                <a:cubicBezTo>
                  <a:pt x="3494" y="10978"/>
                  <a:pt x="3385" y="11242"/>
                  <a:pt x="3538" y="11398"/>
                </a:cubicBezTo>
                <a:cubicBezTo>
                  <a:pt x="3589" y="11448"/>
                  <a:pt x="3650" y="11470"/>
                  <a:pt x="3711" y="11470"/>
                </a:cubicBezTo>
                <a:cubicBezTo>
                  <a:pt x="3838" y="11470"/>
                  <a:pt x="3959" y="11371"/>
                  <a:pt x="3961" y="11223"/>
                </a:cubicBezTo>
                <a:cubicBezTo>
                  <a:pt x="3961" y="11088"/>
                  <a:pt x="3849" y="10978"/>
                  <a:pt x="3714" y="10978"/>
                </a:cubicBezTo>
                <a:close/>
                <a:moveTo>
                  <a:pt x="6152" y="10975"/>
                </a:moveTo>
                <a:cubicBezTo>
                  <a:pt x="5933" y="10975"/>
                  <a:pt x="5823" y="11242"/>
                  <a:pt x="5976" y="11398"/>
                </a:cubicBezTo>
                <a:cubicBezTo>
                  <a:pt x="6027" y="11448"/>
                  <a:pt x="6089" y="11470"/>
                  <a:pt x="6149" y="11470"/>
                </a:cubicBezTo>
                <a:cubicBezTo>
                  <a:pt x="6277" y="11470"/>
                  <a:pt x="6399" y="11371"/>
                  <a:pt x="6399" y="11223"/>
                </a:cubicBezTo>
                <a:cubicBezTo>
                  <a:pt x="6399" y="11088"/>
                  <a:pt x="6290" y="10978"/>
                  <a:pt x="6152" y="10978"/>
                </a:cubicBezTo>
                <a:lnTo>
                  <a:pt x="6152" y="10975"/>
                </a:lnTo>
                <a:close/>
                <a:moveTo>
                  <a:pt x="7371" y="10975"/>
                </a:moveTo>
                <a:cubicBezTo>
                  <a:pt x="7152" y="10975"/>
                  <a:pt x="7042" y="11242"/>
                  <a:pt x="7199" y="11398"/>
                </a:cubicBezTo>
                <a:cubicBezTo>
                  <a:pt x="7248" y="11448"/>
                  <a:pt x="7309" y="11470"/>
                  <a:pt x="7369" y="11470"/>
                </a:cubicBezTo>
                <a:cubicBezTo>
                  <a:pt x="7496" y="11470"/>
                  <a:pt x="7619" y="11371"/>
                  <a:pt x="7619" y="11223"/>
                </a:cubicBezTo>
                <a:cubicBezTo>
                  <a:pt x="7619" y="11088"/>
                  <a:pt x="7509" y="10978"/>
                  <a:pt x="7371" y="10978"/>
                </a:cubicBezTo>
                <a:lnTo>
                  <a:pt x="7371" y="10975"/>
                </a:lnTo>
                <a:close/>
                <a:moveTo>
                  <a:pt x="8590" y="10975"/>
                </a:moveTo>
                <a:cubicBezTo>
                  <a:pt x="8371" y="10975"/>
                  <a:pt x="8261" y="11242"/>
                  <a:pt x="8418" y="11398"/>
                </a:cubicBezTo>
                <a:cubicBezTo>
                  <a:pt x="8467" y="11448"/>
                  <a:pt x="8528" y="11470"/>
                  <a:pt x="8588" y="11470"/>
                </a:cubicBezTo>
                <a:cubicBezTo>
                  <a:pt x="8715" y="11470"/>
                  <a:pt x="8838" y="11371"/>
                  <a:pt x="8838" y="11223"/>
                </a:cubicBezTo>
                <a:cubicBezTo>
                  <a:pt x="8838" y="11088"/>
                  <a:pt x="8728" y="10978"/>
                  <a:pt x="8590" y="10978"/>
                </a:cubicBezTo>
                <a:lnTo>
                  <a:pt x="8590" y="10975"/>
                </a:lnTo>
                <a:close/>
                <a:moveTo>
                  <a:pt x="9812" y="10975"/>
                </a:moveTo>
                <a:cubicBezTo>
                  <a:pt x="9590" y="10975"/>
                  <a:pt x="9480" y="11242"/>
                  <a:pt x="9637" y="11398"/>
                </a:cubicBezTo>
                <a:cubicBezTo>
                  <a:pt x="9686" y="11448"/>
                  <a:pt x="9747" y="11470"/>
                  <a:pt x="9807" y="11470"/>
                </a:cubicBezTo>
                <a:cubicBezTo>
                  <a:pt x="9934" y="11470"/>
                  <a:pt x="10057" y="11371"/>
                  <a:pt x="10057" y="11223"/>
                </a:cubicBezTo>
                <a:cubicBezTo>
                  <a:pt x="10057" y="11088"/>
                  <a:pt x="9947" y="10978"/>
                  <a:pt x="9812" y="10978"/>
                </a:cubicBezTo>
                <a:lnTo>
                  <a:pt x="9812" y="10975"/>
                </a:lnTo>
                <a:close/>
                <a:moveTo>
                  <a:pt x="11031" y="10975"/>
                </a:moveTo>
                <a:cubicBezTo>
                  <a:pt x="10809" y="10975"/>
                  <a:pt x="10699" y="11242"/>
                  <a:pt x="10856" y="11398"/>
                </a:cubicBezTo>
                <a:cubicBezTo>
                  <a:pt x="10906" y="11448"/>
                  <a:pt x="10968" y="11470"/>
                  <a:pt x="11028" y="11470"/>
                </a:cubicBezTo>
                <a:cubicBezTo>
                  <a:pt x="11155" y="11470"/>
                  <a:pt x="11276" y="11371"/>
                  <a:pt x="11276" y="11223"/>
                </a:cubicBezTo>
                <a:cubicBezTo>
                  <a:pt x="11276" y="11088"/>
                  <a:pt x="11166" y="10978"/>
                  <a:pt x="11031" y="10978"/>
                </a:cubicBezTo>
                <a:lnTo>
                  <a:pt x="11031" y="10975"/>
                </a:lnTo>
                <a:close/>
                <a:moveTo>
                  <a:pt x="12250" y="10975"/>
                </a:moveTo>
                <a:cubicBezTo>
                  <a:pt x="12031" y="10975"/>
                  <a:pt x="11921" y="11242"/>
                  <a:pt x="12075" y="11398"/>
                </a:cubicBezTo>
                <a:cubicBezTo>
                  <a:pt x="12125" y="11448"/>
                  <a:pt x="12187" y="11470"/>
                  <a:pt x="12248" y="11470"/>
                </a:cubicBezTo>
                <a:cubicBezTo>
                  <a:pt x="12375" y="11470"/>
                  <a:pt x="12498" y="11371"/>
                  <a:pt x="12498" y="11223"/>
                </a:cubicBezTo>
                <a:cubicBezTo>
                  <a:pt x="12498" y="11088"/>
                  <a:pt x="12385" y="10978"/>
                  <a:pt x="12250" y="10978"/>
                </a:cubicBezTo>
                <a:lnTo>
                  <a:pt x="12250" y="10975"/>
                </a:lnTo>
                <a:close/>
                <a:moveTo>
                  <a:pt x="13469" y="10975"/>
                </a:moveTo>
                <a:cubicBezTo>
                  <a:pt x="13250" y="10975"/>
                  <a:pt x="13140" y="11242"/>
                  <a:pt x="13294" y="11398"/>
                </a:cubicBezTo>
                <a:cubicBezTo>
                  <a:pt x="13344" y="11448"/>
                  <a:pt x="13406" y="11470"/>
                  <a:pt x="13467" y="11470"/>
                </a:cubicBezTo>
                <a:cubicBezTo>
                  <a:pt x="13594" y="11470"/>
                  <a:pt x="13717" y="11371"/>
                  <a:pt x="13717" y="11223"/>
                </a:cubicBezTo>
                <a:cubicBezTo>
                  <a:pt x="13717" y="11088"/>
                  <a:pt x="13604" y="10978"/>
                  <a:pt x="13469" y="10978"/>
                </a:cubicBezTo>
                <a:lnTo>
                  <a:pt x="13469" y="10975"/>
                </a:lnTo>
                <a:close/>
                <a:moveTo>
                  <a:pt x="14688" y="10975"/>
                </a:moveTo>
                <a:cubicBezTo>
                  <a:pt x="14469" y="10975"/>
                  <a:pt x="14359" y="11242"/>
                  <a:pt x="14513" y="11398"/>
                </a:cubicBezTo>
                <a:cubicBezTo>
                  <a:pt x="14563" y="11448"/>
                  <a:pt x="14625" y="11470"/>
                  <a:pt x="14686" y="11470"/>
                </a:cubicBezTo>
                <a:cubicBezTo>
                  <a:pt x="14813" y="11470"/>
                  <a:pt x="14936" y="11371"/>
                  <a:pt x="14936" y="11223"/>
                </a:cubicBezTo>
                <a:cubicBezTo>
                  <a:pt x="14936" y="11088"/>
                  <a:pt x="14823" y="10978"/>
                  <a:pt x="14688" y="10978"/>
                </a:cubicBezTo>
                <a:lnTo>
                  <a:pt x="14688" y="10975"/>
                </a:lnTo>
                <a:close/>
                <a:moveTo>
                  <a:pt x="15907" y="10975"/>
                </a:moveTo>
                <a:cubicBezTo>
                  <a:pt x="15688" y="10975"/>
                  <a:pt x="15578" y="11242"/>
                  <a:pt x="15735" y="11398"/>
                </a:cubicBezTo>
                <a:cubicBezTo>
                  <a:pt x="15785" y="11448"/>
                  <a:pt x="15846" y="11470"/>
                  <a:pt x="15906" y="11470"/>
                </a:cubicBezTo>
                <a:cubicBezTo>
                  <a:pt x="16033" y="11470"/>
                  <a:pt x="16155" y="11371"/>
                  <a:pt x="16155" y="11223"/>
                </a:cubicBezTo>
                <a:cubicBezTo>
                  <a:pt x="16155" y="11088"/>
                  <a:pt x="16045" y="10978"/>
                  <a:pt x="15907" y="10978"/>
                </a:cubicBezTo>
                <a:lnTo>
                  <a:pt x="15907" y="10975"/>
                </a:lnTo>
                <a:close/>
                <a:moveTo>
                  <a:pt x="17127" y="10975"/>
                </a:moveTo>
                <a:cubicBezTo>
                  <a:pt x="16907" y="10975"/>
                  <a:pt x="16797" y="11242"/>
                  <a:pt x="16954" y="11398"/>
                </a:cubicBezTo>
                <a:cubicBezTo>
                  <a:pt x="17004" y="11448"/>
                  <a:pt x="17065" y="11470"/>
                  <a:pt x="17125" y="11470"/>
                </a:cubicBezTo>
                <a:cubicBezTo>
                  <a:pt x="17252" y="11470"/>
                  <a:pt x="17374" y="11371"/>
                  <a:pt x="17374" y="11223"/>
                </a:cubicBezTo>
                <a:cubicBezTo>
                  <a:pt x="17374" y="11088"/>
                  <a:pt x="17264" y="10978"/>
                  <a:pt x="17127" y="10978"/>
                </a:cubicBezTo>
                <a:lnTo>
                  <a:pt x="17127" y="10975"/>
                </a:lnTo>
                <a:close/>
                <a:moveTo>
                  <a:pt x="18349" y="10975"/>
                </a:moveTo>
                <a:cubicBezTo>
                  <a:pt x="18126" y="10975"/>
                  <a:pt x="18017" y="11242"/>
                  <a:pt x="18173" y="11398"/>
                </a:cubicBezTo>
                <a:cubicBezTo>
                  <a:pt x="18224" y="11448"/>
                  <a:pt x="18285" y="11470"/>
                  <a:pt x="18345" y="11470"/>
                </a:cubicBezTo>
                <a:cubicBezTo>
                  <a:pt x="18472" y="11470"/>
                  <a:pt x="18593" y="11371"/>
                  <a:pt x="18593" y="11223"/>
                </a:cubicBezTo>
                <a:cubicBezTo>
                  <a:pt x="18593" y="11088"/>
                  <a:pt x="18483" y="10978"/>
                  <a:pt x="18349" y="10978"/>
                </a:cubicBezTo>
                <a:lnTo>
                  <a:pt x="18349" y="10975"/>
                </a:lnTo>
                <a:close/>
                <a:moveTo>
                  <a:pt x="19568" y="10975"/>
                </a:moveTo>
                <a:cubicBezTo>
                  <a:pt x="19348" y="10975"/>
                  <a:pt x="19236" y="11242"/>
                  <a:pt x="19392" y="11398"/>
                </a:cubicBezTo>
                <a:cubicBezTo>
                  <a:pt x="19443" y="11448"/>
                  <a:pt x="19504" y="11470"/>
                  <a:pt x="19564" y="11470"/>
                </a:cubicBezTo>
                <a:cubicBezTo>
                  <a:pt x="19691" y="11470"/>
                  <a:pt x="19812" y="11371"/>
                  <a:pt x="19812" y="11223"/>
                </a:cubicBezTo>
                <a:cubicBezTo>
                  <a:pt x="19812" y="11088"/>
                  <a:pt x="19703" y="10978"/>
                  <a:pt x="19568" y="10978"/>
                </a:cubicBezTo>
                <a:lnTo>
                  <a:pt x="19568" y="10975"/>
                </a:lnTo>
                <a:close/>
                <a:moveTo>
                  <a:pt x="20787" y="10975"/>
                </a:moveTo>
                <a:cubicBezTo>
                  <a:pt x="20567" y="10975"/>
                  <a:pt x="20458" y="11242"/>
                  <a:pt x="20611" y="11398"/>
                </a:cubicBezTo>
                <a:cubicBezTo>
                  <a:pt x="20662" y="11448"/>
                  <a:pt x="20724" y="11470"/>
                  <a:pt x="20784" y="11470"/>
                </a:cubicBezTo>
                <a:cubicBezTo>
                  <a:pt x="20912" y="11470"/>
                  <a:pt x="21034" y="11371"/>
                  <a:pt x="21034" y="11223"/>
                </a:cubicBezTo>
                <a:cubicBezTo>
                  <a:pt x="21031" y="11088"/>
                  <a:pt x="20922" y="10978"/>
                  <a:pt x="20787" y="10978"/>
                </a:cubicBezTo>
                <a:lnTo>
                  <a:pt x="20787" y="10975"/>
                </a:lnTo>
                <a:close/>
                <a:moveTo>
                  <a:pt x="22006" y="10975"/>
                </a:moveTo>
                <a:cubicBezTo>
                  <a:pt x="21786" y="10975"/>
                  <a:pt x="21677" y="11242"/>
                  <a:pt x="21830" y="11398"/>
                </a:cubicBezTo>
                <a:cubicBezTo>
                  <a:pt x="21881" y="11448"/>
                  <a:pt x="21943" y="11470"/>
                  <a:pt x="22003" y="11470"/>
                </a:cubicBezTo>
                <a:cubicBezTo>
                  <a:pt x="22131" y="11470"/>
                  <a:pt x="22253" y="11371"/>
                  <a:pt x="22253" y="11223"/>
                </a:cubicBezTo>
                <a:cubicBezTo>
                  <a:pt x="22253" y="11088"/>
                  <a:pt x="22141" y="10978"/>
                  <a:pt x="22006" y="10978"/>
                </a:cubicBezTo>
                <a:lnTo>
                  <a:pt x="22006" y="10975"/>
                </a:lnTo>
                <a:close/>
                <a:moveTo>
                  <a:pt x="23225" y="10975"/>
                </a:moveTo>
                <a:cubicBezTo>
                  <a:pt x="23006" y="10975"/>
                  <a:pt x="22896" y="11242"/>
                  <a:pt x="23049" y="11398"/>
                </a:cubicBezTo>
                <a:cubicBezTo>
                  <a:pt x="23100" y="11448"/>
                  <a:pt x="23162" y="11470"/>
                  <a:pt x="23222" y="11470"/>
                </a:cubicBezTo>
                <a:cubicBezTo>
                  <a:pt x="23350" y="11470"/>
                  <a:pt x="23472" y="11371"/>
                  <a:pt x="23472" y="11223"/>
                </a:cubicBezTo>
                <a:cubicBezTo>
                  <a:pt x="23472" y="11088"/>
                  <a:pt x="23363" y="10978"/>
                  <a:pt x="23225" y="10978"/>
                </a:cubicBezTo>
                <a:lnTo>
                  <a:pt x="23225" y="10975"/>
                </a:lnTo>
                <a:close/>
                <a:moveTo>
                  <a:pt x="2495" y="10978"/>
                </a:moveTo>
                <a:cubicBezTo>
                  <a:pt x="2272" y="10978"/>
                  <a:pt x="2163" y="11242"/>
                  <a:pt x="2319" y="11398"/>
                </a:cubicBezTo>
                <a:cubicBezTo>
                  <a:pt x="2370" y="11449"/>
                  <a:pt x="2431" y="11471"/>
                  <a:pt x="2491" y="11471"/>
                </a:cubicBezTo>
                <a:cubicBezTo>
                  <a:pt x="2618" y="11471"/>
                  <a:pt x="2739" y="11371"/>
                  <a:pt x="2739" y="11223"/>
                </a:cubicBezTo>
                <a:cubicBezTo>
                  <a:pt x="2739" y="11088"/>
                  <a:pt x="2630" y="10978"/>
                  <a:pt x="2495" y="10978"/>
                </a:cubicBezTo>
                <a:close/>
                <a:moveTo>
                  <a:pt x="4933" y="10978"/>
                </a:moveTo>
                <a:cubicBezTo>
                  <a:pt x="4713" y="10978"/>
                  <a:pt x="4604" y="11242"/>
                  <a:pt x="4757" y="11398"/>
                </a:cubicBezTo>
                <a:cubicBezTo>
                  <a:pt x="4808" y="11449"/>
                  <a:pt x="4870" y="11471"/>
                  <a:pt x="4930" y="11471"/>
                </a:cubicBezTo>
                <a:cubicBezTo>
                  <a:pt x="5058" y="11471"/>
                  <a:pt x="5180" y="11371"/>
                  <a:pt x="5180" y="11223"/>
                </a:cubicBezTo>
                <a:cubicBezTo>
                  <a:pt x="5180" y="11088"/>
                  <a:pt x="5068" y="10978"/>
                  <a:pt x="4933" y="10978"/>
                </a:cubicBezTo>
                <a:close/>
                <a:moveTo>
                  <a:pt x="54" y="12197"/>
                </a:moveTo>
                <a:cubicBezTo>
                  <a:pt x="38" y="12197"/>
                  <a:pt x="19" y="12197"/>
                  <a:pt x="0" y="12204"/>
                </a:cubicBezTo>
                <a:lnTo>
                  <a:pt x="0" y="12683"/>
                </a:lnTo>
                <a:cubicBezTo>
                  <a:pt x="18" y="12687"/>
                  <a:pt x="36" y="12689"/>
                  <a:pt x="53" y="12689"/>
                </a:cubicBezTo>
                <a:cubicBezTo>
                  <a:pt x="177" y="12689"/>
                  <a:pt x="285" y="12596"/>
                  <a:pt x="301" y="12470"/>
                </a:cubicBezTo>
                <a:cubicBezTo>
                  <a:pt x="317" y="12323"/>
                  <a:pt x="201" y="12197"/>
                  <a:pt x="54" y="12197"/>
                </a:cubicBezTo>
                <a:close/>
                <a:moveTo>
                  <a:pt x="1276" y="12197"/>
                </a:moveTo>
                <a:cubicBezTo>
                  <a:pt x="1053" y="12197"/>
                  <a:pt x="944" y="12464"/>
                  <a:pt x="1100" y="12617"/>
                </a:cubicBezTo>
                <a:cubicBezTo>
                  <a:pt x="1150" y="12668"/>
                  <a:pt x="1212" y="12691"/>
                  <a:pt x="1272" y="12691"/>
                </a:cubicBezTo>
                <a:cubicBezTo>
                  <a:pt x="1399" y="12691"/>
                  <a:pt x="1520" y="12592"/>
                  <a:pt x="1520" y="12442"/>
                </a:cubicBezTo>
                <a:cubicBezTo>
                  <a:pt x="1520" y="12307"/>
                  <a:pt x="1410" y="12197"/>
                  <a:pt x="1276" y="12197"/>
                </a:cubicBezTo>
                <a:close/>
                <a:moveTo>
                  <a:pt x="2495" y="12197"/>
                </a:moveTo>
                <a:cubicBezTo>
                  <a:pt x="2272" y="12197"/>
                  <a:pt x="2163" y="12464"/>
                  <a:pt x="2319" y="12617"/>
                </a:cubicBezTo>
                <a:cubicBezTo>
                  <a:pt x="2370" y="12668"/>
                  <a:pt x="2432" y="12691"/>
                  <a:pt x="2493" y="12691"/>
                </a:cubicBezTo>
                <a:cubicBezTo>
                  <a:pt x="2619" y="12691"/>
                  <a:pt x="2739" y="12592"/>
                  <a:pt x="2739" y="12442"/>
                </a:cubicBezTo>
                <a:cubicBezTo>
                  <a:pt x="2739" y="12307"/>
                  <a:pt x="2630" y="12197"/>
                  <a:pt x="2495" y="12197"/>
                </a:cubicBezTo>
                <a:close/>
                <a:moveTo>
                  <a:pt x="3714" y="12197"/>
                </a:moveTo>
                <a:cubicBezTo>
                  <a:pt x="3494" y="12197"/>
                  <a:pt x="3385" y="12464"/>
                  <a:pt x="3538" y="12617"/>
                </a:cubicBezTo>
                <a:cubicBezTo>
                  <a:pt x="3589" y="12668"/>
                  <a:pt x="3652" y="12691"/>
                  <a:pt x="3713" y="12691"/>
                </a:cubicBezTo>
                <a:cubicBezTo>
                  <a:pt x="3840" y="12691"/>
                  <a:pt x="3961" y="12592"/>
                  <a:pt x="3961" y="12442"/>
                </a:cubicBezTo>
                <a:cubicBezTo>
                  <a:pt x="3961" y="12307"/>
                  <a:pt x="3849" y="12197"/>
                  <a:pt x="3714" y="12197"/>
                </a:cubicBezTo>
                <a:close/>
                <a:moveTo>
                  <a:pt x="4933" y="12197"/>
                </a:moveTo>
                <a:cubicBezTo>
                  <a:pt x="4713" y="12197"/>
                  <a:pt x="4604" y="12464"/>
                  <a:pt x="4757" y="12617"/>
                </a:cubicBezTo>
                <a:cubicBezTo>
                  <a:pt x="4808" y="12668"/>
                  <a:pt x="4871" y="12691"/>
                  <a:pt x="4932" y="12691"/>
                </a:cubicBezTo>
                <a:cubicBezTo>
                  <a:pt x="5059" y="12691"/>
                  <a:pt x="5180" y="12592"/>
                  <a:pt x="5180" y="12442"/>
                </a:cubicBezTo>
                <a:cubicBezTo>
                  <a:pt x="5180" y="12307"/>
                  <a:pt x="5068" y="12197"/>
                  <a:pt x="4933" y="12197"/>
                </a:cubicBezTo>
                <a:close/>
                <a:moveTo>
                  <a:pt x="6152" y="12197"/>
                </a:moveTo>
                <a:cubicBezTo>
                  <a:pt x="5933" y="12197"/>
                  <a:pt x="5823" y="12461"/>
                  <a:pt x="5976" y="12617"/>
                </a:cubicBezTo>
                <a:cubicBezTo>
                  <a:pt x="6027" y="12668"/>
                  <a:pt x="6090" y="12691"/>
                  <a:pt x="6151" y="12691"/>
                </a:cubicBezTo>
                <a:cubicBezTo>
                  <a:pt x="6278" y="12691"/>
                  <a:pt x="6399" y="12592"/>
                  <a:pt x="6399" y="12442"/>
                </a:cubicBezTo>
                <a:cubicBezTo>
                  <a:pt x="6399" y="12307"/>
                  <a:pt x="6290" y="12197"/>
                  <a:pt x="6152" y="12197"/>
                </a:cubicBezTo>
                <a:close/>
                <a:moveTo>
                  <a:pt x="7371" y="12197"/>
                </a:moveTo>
                <a:cubicBezTo>
                  <a:pt x="7152" y="12197"/>
                  <a:pt x="7042" y="12461"/>
                  <a:pt x="7199" y="12617"/>
                </a:cubicBezTo>
                <a:cubicBezTo>
                  <a:pt x="7248" y="12668"/>
                  <a:pt x="7310" y="12691"/>
                  <a:pt x="7371" y="12691"/>
                </a:cubicBezTo>
                <a:cubicBezTo>
                  <a:pt x="7497" y="12691"/>
                  <a:pt x="7619" y="12592"/>
                  <a:pt x="7619" y="12442"/>
                </a:cubicBezTo>
                <a:cubicBezTo>
                  <a:pt x="7619" y="12307"/>
                  <a:pt x="7509" y="12197"/>
                  <a:pt x="7371" y="12197"/>
                </a:cubicBezTo>
                <a:close/>
                <a:moveTo>
                  <a:pt x="8590" y="12197"/>
                </a:moveTo>
                <a:cubicBezTo>
                  <a:pt x="8371" y="12197"/>
                  <a:pt x="8261" y="12461"/>
                  <a:pt x="8418" y="12617"/>
                </a:cubicBezTo>
                <a:cubicBezTo>
                  <a:pt x="8467" y="12668"/>
                  <a:pt x="8529" y="12691"/>
                  <a:pt x="8590" y="12691"/>
                </a:cubicBezTo>
                <a:cubicBezTo>
                  <a:pt x="8716" y="12691"/>
                  <a:pt x="8838" y="12592"/>
                  <a:pt x="8838" y="12442"/>
                </a:cubicBezTo>
                <a:cubicBezTo>
                  <a:pt x="8838" y="12307"/>
                  <a:pt x="8728" y="12197"/>
                  <a:pt x="8590" y="12197"/>
                </a:cubicBezTo>
                <a:close/>
                <a:moveTo>
                  <a:pt x="9812" y="12197"/>
                </a:moveTo>
                <a:cubicBezTo>
                  <a:pt x="9590" y="12197"/>
                  <a:pt x="9480" y="12461"/>
                  <a:pt x="9637" y="12617"/>
                </a:cubicBezTo>
                <a:cubicBezTo>
                  <a:pt x="9687" y="12668"/>
                  <a:pt x="9748" y="12691"/>
                  <a:pt x="9809" y="12691"/>
                </a:cubicBezTo>
                <a:cubicBezTo>
                  <a:pt x="9935" y="12691"/>
                  <a:pt x="10057" y="12592"/>
                  <a:pt x="10057" y="12442"/>
                </a:cubicBezTo>
                <a:cubicBezTo>
                  <a:pt x="10057" y="12307"/>
                  <a:pt x="9947" y="12197"/>
                  <a:pt x="9812" y="12197"/>
                </a:cubicBezTo>
                <a:close/>
                <a:moveTo>
                  <a:pt x="11031" y="12197"/>
                </a:moveTo>
                <a:cubicBezTo>
                  <a:pt x="10809" y="12197"/>
                  <a:pt x="10699" y="12461"/>
                  <a:pt x="10856" y="12617"/>
                </a:cubicBezTo>
                <a:cubicBezTo>
                  <a:pt x="10907" y="12668"/>
                  <a:pt x="10969" y="12691"/>
                  <a:pt x="11029" y="12691"/>
                </a:cubicBezTo>
                <a:cubicBezTo>
                  <a:pt x="11156" y="12691"/>
                  <a:pt x="11276" y="12592"/>
                  <a:pt x="11276" y="12442"/>
                </a:cubicBezTo>
                <a:cubicBezTo>
                  <a:pt x="11276" y="12307"/>
                  <a:pt x="11166" y="12197"/>
                  <a:pt x="11031" y="12197"/>
                </a:cubicBezTo>
                <a:close/>
                <a:moveTo>
                  <a:pt x="12250" y="12197"/>
                </a:moveTo>
                <a:cubicBezTo>
                  <a:pt x="12031" y="12197"/>
                  <a:pt x="11921" y="12461"/>
                  <a:pt x="12075" y="12617"/>
                </a:cubicBezTo>
                <a:cubicBezTo>
                  <a:pt x="12126" y="12668"/>
                  <a:pt x="12188" y="12691"/>
                  <a:pt x="12249" y="12691"/>
                </a:cubicBezTo>
                <a:cubicBezTo>
                  <a:pt x="12376" y="12691"/>
                  <a:pt x="12498" y="12592"/>
                  <a:pt x="12498" y="12442"/>
                </a:cubicBezTo>
                <a:cubicBezTo>
                  <a:pt x="12498" y="12307"/>
                  <a:pt x="12385" y="12197"/>
                  <a:pt x="12250" y="12197"/>
                </a:cubicBezTo>
                <a:close/>
                <a:moveTo>
                  <a:pt x="13469" y="12197"/>
                </a:moveTo>
                <a:cubicBezTo>
                  <a:pt x="13250" y="12197"/>
                  <a:pt x="13140" y="12461"/>
                  <a:pt x="13294" y="12617"/>
                </a:cubicBezTo>
                <a:cubicBezTo>
                  <a:pt x="13345" y="12668"/>
                  <a:pt x="13407" y="12691"/>
                  <a:pt x="13468" y="12691"/>
                </a:cubicBezTo>
                <a:cubicBezTo>
                  <a:pt x="13595" y="12691"/>
                  <a:pt x="13717" y="12592"/>
                  <a:pt x="13717" y="12442"/>
                </a:cubicBezTo>
                <a:cubicBezTo>
                  <a:pt x="13717" y="12307"/>
                  <a:pt x="13604" y="12197"/>
                  <a:pt x="13469" y="12197"/>
                </a:cubicBezTo>
                <a:close/>
                <a:moveTo>
                  <a:pt x="14688" y="12197"/>
                </a:moveTo>
                <a:cubicBezTo>
                  <a:pt x="14469" y="12197"/>
                  <a:pt x="14359" y="12461"/>
                  <a:pt x="14513" y="12617"/>
                </a:cubicBezTo>
                <a:cubicBezTo>
                  <a:pt x="14564" y="12668"/>
                  <a:pt x="14626" y="12691"/>
                  <a:pt x="14687" y="12691"/>
                </a:cubicBezTo>
                <a:cubicBezTo>
                  <a:pt x="14814" y="12691"/>
                  <a:pt x="14936" y="12592"/>
                  <a:pt x="14936" y="12442"/>
                </a:cubicBezTo>
                <a:cubicBezTo>
                  <a:pt x="14936" y="12307"/>
                  <a:pt x="14826" y="12197"/>
                  <a:pt x="14688" y="12197"/>
                </a:cubicBezTo>
                <a:close/>
                <a:moveTo>
                  <a:pt x="15907" y="12197"/>
                </a:moveTo>
                <a:cubicBezTo>
                  <a:pt x="15688" y="12197"/>
                  <a:pt x="15578" y="12461"/>
                  <a:pt x="15735" y="12617"/>
                </a:cubicBezTo>
                <a:cubicBezTo>
                  <a:pt x="15785" y="12668"/>
                  <a:pt x="15847" y="12691"/>
                  <a:pt x="15907" y="12691"/>
                </a:cubicBezTo>
                <a:cubicBezTo>
                  <a:pt x="16033" y="12691"/>
                  <a:pt x="16155" y="12592"/>
                  <a:pt x="16155" y="12442"/>
                </a:cubicBezTo>
                <a:cubicBezTo>
                  <a:pt x="16155" y="12307"/>
                  <a:pt x="16045" y="12197"/>
                  <a:pt x="15907" y="12197"/>
                </a:cubicBezTo>
                <a:close/>
                <a:moveTo>
                  <a:pt x="17127" y="12197"/>
                </a:moveTo>
                <a:cubicBezTo>
                  <a:pt x="16907" y="12197"/>
                  <a:pt x="16797" y="12461"/>
                  <a:pt x="16954" y="12617"/>
                </a:cubicBezTo>
                <a:cubicBezTo>
                  <a:pt x="17004" y="12668"/>
                  <a:pt x="17066" y="12691"/>
                  <a:pt x="17126" y="12691"/>
                </a:cubicBezTo>
                <a:cubicBezTo>
                  <a:pt x="17253" y="12691"/>
                  <a:pt x="17374" y="12592"/>
                  <a:pt x="17374" y="12442"/>
                </a:cubicBezTo>
                <a:cubicBezTo>
                  <a:pt x="17374" y="12307"/>
                  <a:pt x="17264" y="12197"/>
                  <a:pt x="17127" y="12197"/>
                </a:cubicBezTo>
                <a:close/>
                <a:moveTo>
                  <a:pt x="18349" y="12197"/>
                </a:moveTo>
                <a:cubicBezTo>
                  <a:pt x="18126" y="12197"/>
                  <a:pt x="18017" y="12461"/>
                  <a:pt x="18173" y="12617"/>
                </a:cubicBezTo>
                <a:cubicBezTo>
                  <a:pt x="18223" y="12668"/>
                  <a:pt x="18285" y="12691"/>
                  <a:pt x="18345" y="12691"/>
                </a:cubicBezTo>
                <a:cubicBezTo>
                  <a:pt x="18472" y="12691"/>
                  <a:pt x="18593" y="12592"/>
                  <a:pt x="18593" y="12442"/>
                </a:cubicBezTo>
                <a:cubicBezTo>
                  <a:pt x="18593" y="12307"/>
                  <a:pt x="18483" y="12197"/>
                  <a:pt x="18349" y="12197"/>
                </a:cubicBezTo>
                <a:close/>
                <a:moveTo>
                  <a:pt x="19568" y="12197"/>
                </a:moveTo>
                <a:cubicBezTo>
                  <a:pt x="19348" y="12197"/>
                  <a:pt x="19236" y="12461"/>
                  <a:pt x="19392" y="12617"/>
                </a:cubicBezTo>
                <a:cubicBezTo>
                  <a:pt x="19443" y="12668"/>
                  <a:pt x="19505" y="12691"/>
                  <a:pt x="19566" y="12691"/>
                </a:cubicBezTo>
                <a:cubicBezTo>
                  <a:pt x="19692" y="12691"/>
                  <a:pt x="19812" y="12592"/>
                  <a:pt x="19812" y="12442"/>
                </a:cubicBezTo>
                <a:cubicBezTo>
                  <a:pt x="19812" y="12307"/>
                  <a:pt x="19703" y="12197"/>
                  <a:pt x="19568" y="12197"/>
                </a:cubicBezTo>
                <a:close/>
                <a:moveTo>
                  <a:pt x="20787" y="12197"/>
                </a:moveTo>
                <a:cubicBezTo>
                  <a:pt x="20567" y="12197"/>
                  <a:pt x="20458" y="12461"/>
                  <a:pt x="20611" y="12617"/>
                </a:cubicBezTo>
                <a:cubicBezTo>
                  <a:pt x="20662" y="12668"/>
                  <a:pt x="20725" y="12691"/>
                  <a:pt x="20786" y="12691"/>
                </a:cubicBezTo>
                <a:cubicBezTo>
                  <a:pt x="20913" y="12691"/>
                  <a:pt x="21034" y="12592"/>
                  <a:pt x="21034" y="12442"/>
                </a:cubicBezTo>
                <a:cubicBezTo>
                  <a:pt x="21034" y="12307"/>
                  <a:pt x="20922" y="12197"/>
                  <a:pt x="20787" y="12197"/>
                </a:cubicBezTo>
                <a:close/>
                <a:moveTo>
                  <a:pt x="22006" y="12197"/>
                </a:moveTo>
                <a:cubicBezTo>
                  <a:pt x="21786" y="12197"/>
                  <a:pt x="21677" y="12461"/>
                  <a:pt x="21830" y="12617"/>
                </a:cubicBezTo>
                <a:cubicBezTo>
                  <a:pt x="21881" y="12668"/>
                  <a:pt x="21944" y="12691"/>
                  <a:pt x="22005" y="12691"/>
                </a:cubicBezTo>
                <a:cubicBezTo>
                  <a:pt x="22132" y="12691"/>
                  <a:pt x="22253" y="12592"/>
                  <a:pt x="22253" y="12442"/>
                </a:cubicBezTo>
                <a:cubicBezTo>
                  <a:pt x="22253" y="12307"/>
                  <a:pt x="22141" y="12197"/>
                  <a:pt x="22006" y="12197"/>
                </a:cubicBezTo>
                <a:close/>
                <a:moveTo>
                  <a:pt x="23225" y="12197"/>
                </a:moveTo>
                <a:cubicBezTo>
                  <a:pt x="23006" y="12197"/>
                  <a:pt x="22896" y="12461"/>
                  <a:pt x="23049" y="12617"/>
                </a:cubicBezTo>
                <a:cubicBezTo>
                  <a:pt x="23100" y="12668"/>
                  <a:pt x="23163" y="12691"/>
                  <a:pt x="23224" y="12691"/>
                </a:cubicBezTo>
                <a:cubicBezTo>
                  <a:pt x="23351" y="12691"/>
                  <a:pt x="23472" y="12592"/>
                  <a:pt x="23472" y="12442"/>
                </a:cubicBezTo>
                <a:cubicBezTo>
                  <a:pt x="23472" y="12307"/>
                  <a:pt x="23363" y="12197"/>
                  <a:pt x="23225" y="12197"/>
                </a:cubicBezTo>
                <a:close/>
                <a:moveTo>
                  <a:pt x="23222" y="13416"/>
                </a:moveTo>
                <a:cubicBezTo>
                  <a:pt x="23087" y="13416"/>
                  <a:pt x="22977" y="13526"/>
                  <a:pt x="22977" y="13664"/>
                </a:cubicBezTo>
                <a:cubicBezTo>
                  <a:pt x="22977" y="13683"/>
                  <a:pt x="22980" y="13702"/>
                  <a:pt x="22987" y="13720"/>
                </a:cubicBezTo>
                <a:cubicBezTo>
                  <a:pt x="23068" y="13620"/>
                  <a:pt x="23147" y="13520"/>
                  <a:pt x="23222" y="13416"/>
                </a:cubicBezTo>
                <a:close/>
                <a:moveTo>
                  <a:pt x="54" y="13416"/>
                </a:moveTo>
                <a:cubicBezTo>
                  <a:pt x="38" y="13416"/>
                  <a:pt x="19" y="13416"/>
                  <a:pt x="0" y="13423"/>
                </a:cubicBezTo>
                <a:lnTo>
                  <a:pt x="0" y="13902"/>
                </a:lnTo>
                <a:cubicBezTo>
                  <a:pt x="19" y="13906"/>
                  <a:pt x="37" y="13908"/>
                  <a:pt x="55" y="13908"/>
                </a:cubicBezTo>
                <a:cubicBezTo>
                  <a:pt x="177" y="13908"/>
                  <a:pt x="285" y="13818"/>
                  <a:pt x="301" y="13689"/>
                </a:cubicBezTo>
                <a:cubicBezTo>
                  <a:pt x="317" y="13545"/>
                  <a:pt x="201" y="13416"/>
                  <a:pt x="54" y="13416"/>
                </a:cubicBezTo>
                <a:close/>
                <a:moveTo>
                  <a:pt x="1276" y="13416"/>
                </a:moveTo>
                <a:cubicBezTo>
                  <a:pt x="1053" y="13416"/>
                  <a:pt x="944" y="13683"/>
                  <a:pt x="1100" y="13836"/>
                </a:cubicBezTo>
                <a:cubicBezTo>
                  <a:pt x="1150" y="13887"/>
                  <a:pt x="1212" y="13910"/>
                  <a:pt x="1273" y="13910"/>
                </a:cubicBezTo>
                <a:cubicBezTo>
                  <a:pt x="1399" y="13910"/>
                  <a:pt x="1520" y="13812"/>
                  <a:pt x="1520" y="13664"/>
                </a:cubicBezTo>
                <a:cubicBezTo>
                  <a:pt x="1520" y="13526"/>
                  <a:pt x="1410" y="13416"/>
                  <a:pt x="1276" y="13416"/>
                </a:cubicBezTo>
                <a:close/>
                <a:moveTo>
                  <a:pt x="2495" y="13416"/>
                </a:moveTo>
                <a:cubicBezTo>
                  <a:pt x="2272" y="13416"/>
                  <a:pt x="2163" y="13683"/>
                  <a:pt x="2319" y="13836"/>
                </a:cubicBezTo>
                <a:cubicBezTo>
                  <a:pt x="2370" y="13887"/>
                  <a:pt x="2432" y="13910"/>
                  <a:pt x="2493" y="13910"/>
                </a:cubicBezTo>
                <a:cubicBezTo>
                  <a:pt x="2619" y="13910"/>
                  <a:pt x="2739" y="13812"/>
                  <a:pt x="2739" y="13664"/>
                </a:cubicBezTo>
                <a:cubicBezTo>
                  <a:pt x="2739" y="13526"/>
                  <a:pt x="2630" y="13416"/>
                  <a:pt x="2495" y="13416"/>
                </a:cubicBezTo>
                <a:close/>
                <a:moveTo>
                  <a:pt x="3714" y="13416"/>
                </a:moveTo>
                <a:cubicBezTo>
                  <a:pt x="3494" y="13416"/>
                  <a:pt x="3385" y="13683"/>
                  <a:pt x="3538" y="13836"/>
                </a:cubicBezTo>
                <a:cubicBezTo>
                  <a:pt x="3589" y="13887"/>
                  <a:pt x="3652" y="13910"/>
                  <a:pt x="3713" y="13910"/>
                </a:cubicBezTo>
                <a:cubicBezTo>
                  <a:pt x="3840" y="13910"/>
                  <a:pt x="3961" y="13812"/>
                  <a:pt x="3961" y="13664"/>
                </a:cubicBezTo>
                <a:cubicBezTo>
                  <a:pt x="3961" y="13526"/>
                  <a:pt x="3849" y="13416"/>
                  <a:pt x="3714" y="13416"/>
                </a:cubicBezTo>
                <a:close/>
                <a:moveTo>
                  <a:pt x="4933" y="13416"/>
                </a:moveTo>
                <a:cubicBezTo>
                  <a:pt x="4713" y="13416"/>
                  <a:pt x="4604" y="13683"/>
                  <a:pt x="4757" y="13836"/>
                </a:cubicBezTo>
                <a:cubicBezTo>
                  <a:pt x="4808" y="13887"/>
                  <a:pt x="4871" y="13910"/>
                  <a:pt x="4932" y="13910"/>
                </a:cubicBezTo>
                <a:cubicBezTo>
                  <a:pt x="5059" y="13910"/>
                  <a:pt x="5180" y="13812"/>
                  <a:pt x="5180" y="13664"/>
                </a:cubicBezTo>
                <a:cubicBezTo>
                  <a:pt x="5180" y="13526"/>
                  <a:pt x="5068" y="13416"/>
                  <a:pt x="4933" y="13416"/>
                </a:cubicBezTo>
                <a:close/>
                <a:moveTo>
                  <a:pt x="6152" y="13416"/>
                </a:moveTo>
                <a:cubicBezTo>
                  <a:pt x="5933" y="13416"/>
                  <a:pt x="5823" y="13683"/>
                  <a:pt x="5976" y="13836"/>
                </a:cubicBezTo>
                <a:cubicBezTo>
                  <a:pt x="6027" y="13887"/>
                  <a:pt x="6090" y="13910"/>
                  <a:pt x="6151" y="13910"/>
                </a:cubicBezTo>
                <a:cubicBezTo>
                  <a:pt x="6278" y="13910"/>
                  <a:pt x="6399" y="13812"/>
                  <a:pt x="6399" y="13664"/>
                </a:cubicBezTo>
                <a:cubicBezTo>
                  <a:pt x="6399" y="13526"/>
                  <a:pt x="6290" y="13416"/>
                  <a:pt x="6152" y="13416"/>
                </a:cubicBezTo>
                <a:close/>
                <a:moveTo>
                  <a:pt x="7371" y="13416"/>
                </a:moveTo>
                <a:cubicBezTo>
                  <a:pt x="7152" y="13416"/>
                  <a:pt x="7042" y="13683"/>
                  <a:pt x="7199" y="13836"/>
                </a:cubicBezTo>
                <a:cubicBezTo>
                  <a:pt x="7249" y="13887"/>
                  <a:pt x="7310" y="13910"/>
                  <a:pt x="7371" y="13910"/>
                </a:cubicBezTo>
                <a:cubicBezTo>
                  <a:pt x="7497" y="13910"/>
                  <a:pt x="7619" y="13812"/>
                  <a:pt x="7619" y="13664"/>
                </a:cubicBezTo>
                <a:cubicBezTo>
                  <a:pt x="7619" y="13526"/>
                  <a:pt x="7509" y="13416"/>
                  <a:pt x="7371" y="13416"/>
                </a:cubicBezTo>
                <a:close/>
                <a:moveTo>
                  <a:pt x="8590" y="13416"/>
                </a:moveTo>
                <a:cubicBezTo>
                  <a:pt x="8371" y="13416"/>
                  <a:pt x="8261" y="13683"/>
                  <a:pt x="8418" y="13836"/>
                </a:cubicBezTo>
                <a:cubicBezTo>
                  <a:pt x="8468" y="13887"/>
                  <a:pt x="8529" y="13910"/>
                  <a:pt x="8590" y="13910"/>
                </a:cubicBezTo>
                <a:cubicBezTo>
                  <a:pt x="8716" y="13910"/>
                  <a:pt x="8838" y="13812"/>
                  <a:pt x="8838" y="13664"/>
                </a:cubicBezTo>
                <a:cubicBezTo>
                  <a:pt x="8838" y="13526"/>
                  <a:pt x="8728" y="13416"/>
                  <a:pt x="8590" y="13416"/>
                </a:cubicBezTo>
                <a:close/>
                <a:moveTo>
                  <a:pt x="9812" y="13416"/>
                </a:moveTo>
                <a:cubicBezTo>
                  <a:pt x="9590" y="13416"/>
                  <a:pt x="9480" y="13683"/>
                  <a:pt x="9637" y="13836"/>
                </a:cubicBezTo>
                <a:cubicBezTo>
                  <a:pt x="9687" y="13887"/>
                  <a:pt x="9749" y="13910"/>
                  <a:pt x="9809" y="13910"/>
                </a:cubicBezTo>
                <a:cubicBezTo>
                  <a:pt x="9935" y="13910"/>
                  <a:pt x="10057" y="13812"/>
                  <a:pt x="10057" y="13664"/>
                </a:cubicBezTo>
                <a:cubicBezTo>
                  <a:pt x="10057" y="13526"/>
                  <a:pt x="9947" y="13416"/>
                  <a:pt x="9812" y="13416"/>
                </a:cubicBezTo>
                <a:close/>
                <a:moveTo>
                  <a:pt x="11031" y="13416"/>
                </a:moveTo>
                <a:cubicBezTo>
                  <a:pt x="10809" y="13416"/>
                  <a:pt x="10699" y="13683"/>
                  <a:pt x="10856" y="13836"/>
                </a:cubicBezTo>
                <a:cubicBezTo>
                  <a:pt x="10907" y="13887"/>
                  <a:pt x="10969" y="13910"/>
                  <a:pt x="11030" y="13910"/>
                </a:cubicBezTo>
                <a:cubicBezTo>
                  <a:pt x="11156" y="13910"/>
                  <a:pt x="11276" y="13812"/>
                  <a:pt x="11276" y="13664"/>
                </a:cubicBezTo>
                <a:cubicBezTo>
                  <a:pt x="11276" y="13526"/>
                  <a:pt x="11166" y="13416"/>
                  <a:pt x="11031" y="13416"/>
                </a:cubicBezTo>
                <a:close/>
                <a:moveTo>
                  <a:pt x="12250" y="13416"/>
                </a:moveTo>
                <a:cubicBezTo>
                  <a:pt x="12031" y="13416"/>
                  <a:pt x="11921" y="13683"/>
                  <a:pt x="12075" y="13836"/>
                </a:cubicBezTo>
                <a:cubicBezTo>
                  <a:pt x="12126" y="13887"/>
                  <a:pt x="12188" y="13910"/>
                  <a:pt x="12250" y="13910"/>
                </a:cubicBezTo>
                <a:cubicBezTo>
                  <a:pt x="12377" y="13910"/>
                  <a:pt x="12498" y="13812"/>
                  <a:pt x="12498" y="13664"/>
                </a:cubicBezTo>
                <a:cubicBezTo>
                  <a:pt x="12498" y="13526"/>
                  <a:pt x="12385" y="13416"/>
                  <a:pt x="12250" y="13416"/>
                </a:cubicBezTo>
                <a:close/>
                <a:moveTo>
                  <a:pt x="13469" y="13416"/>
                </a:moveTo>
                <a:cubicBezTo>
                  <a:pt x="13250" y="13416"/>
                  <a:pt x="13140" y="13683"/>
                  <a:pt x="13294" y="13836"/>
                </a:cubicBezTo>
                <a:cubicBezTo>
                  <a:pt x="13345" y="13887"/>
                  <a:pt x="13407" y="13910"/>
                  <a:pt x="13469" y="13910"/>
                </a:cubicBezTo>
                <a:cubicBezTo>
                  <a:pt x="13596" y="13910"/>
                  <a:pt x="13717" y="13812"/>
                  <a:pt x="13717" y="13664"/>
                </a:cubicBezTo>
                <a:cubicBezTo>
                  <a:pt x="13717" y="13526"/>
                  <a:pt x="13604" y="13416"/>
                  <a:pt x="13469" y="13416"/>
                </a:cubicBezTo>
                <a:close/>
                <a:moveTo>
                  <a:pt x="14688" y="13416"/>
                </a:moveTo>
                <a:cubicBezTo>
                  <a:pt x="14469" y="13416"/>
                  <a:pt x="14359" y="13683"/>
                  <a:pt x="14513" y="13836"/>
                </a:cubicBezTo>
                <a:cubicBezTo>
                  <a:pt x="14564" y="13887"/>
                  <a:pt x="14626" y="13910"/>
                  <a:pt x="14688" y="13910"/>
                </a:cubicBezTo>
                <a:cubicBezTo>
                  <a:pt x="14815" y="13910"/>
                  <a:pt x="14936" y="13812"/>
                  <a:pt x="14936" y="13664"/>
                </a:cubicBezTo>
                <a:cubicBezTo>
                  <a:pt x="14936" y="13526"/>
                  <a:pt x="14826" y="13416"/>
                  <a:pt x="14688" y="13416"/>
                </a:cubicBezTo>
                <a:close/>
                <a:moveTo>
                  <a:pt x="15907" y="13416"/>
                </a:moveTo>
                <a:cubicBezTo>
                  <a:pt x="15688" y="13416"/>
                  <a:pt x="15578" y="13683"/>
                  <a:pt x="15735" y="13836"/>
                </a:cubicBezTo>
                <a:cubicBezTo>
                  <a:pt x="15785" y="13887"/>
                  <a:pt x="15847" y="13910"/>
                  <a:pt x="15908" y="13910"/>
                </a:cubicBezTo>
                <a:cubicBezTo>
                  <a:pt x="16034" y="13910"/>
                  <a:pt x="16155" y="13812"/>
                  <a:pt x="16155" y="13664"/>
                </a:cubicBezTo>
                <a:cubicBezTo>
                  <a:pt x="16155" y="13526"/>
                  <a:pt x="16045" y="13416"/>
                  <a:pt x="15907" y="13416"/>
                </a:cubicBezTo>
                <a:close/>
                <a:moveTo>
                  <a:pt x="17127" y="13416"/>
                </a:moveTo>
                <a:cubicBezTo>
                  <a:pt x="16907" y="13416"/>
                  <a:pt x="16797" y="13683"/>
                  <a:pt x="16954" y="13836"/>
                </a:cubicBezTo>
                <a:cubicBezTo>
                  <a:pt x="17004" y="13887"/>
                  <a:pt x="17066" y="13910"/>
                  <a:pt x="17127" y="13910"/>
                </a:cubicBezTo>
                <a:cubicBezTo>
                  <a:pt x="17253" y="13910"/>
                  <a:pt x="17374" y="13812"/>
                  <a:pt x="17374" y="13664"/>
                </a:cubicBezTo>
                <a:cubicBezTo>
                  <a:pt x="17374" y="13526"/>
                  <a:pt x="17264" y="13416"/>
                  <a:pt x="17127" y="13416"/>
                </a:cubicBezTo>
                <a:close/>
                <a:moveTo>
                  <a:pt x="18349" y="13416"/>
                </a:moveTo>
                <a:cubicBezTo>
                  <a:pt x="18126" y="13416"/>
                  <a:pt x="18017" y="13683"/>
                  <a:pt x="18173" y="13836"/>
                </a:cubicBezTo>
                <a:cubicBezTo>
                  <a:pt x="18223" y="13887"/>
                  <a:pt x="18285" y="13910"/>
                  <a:pt x="18346" y="13910"/>
                </a:cubicBezTo>
                <a:cubicBezTo>
                  <a:pt x="18472" y="13910"/>
                  <a:pt x="18593" y="13812"/>
                  <a:pt x="18593" y="13664"/>
                </a:cubicBezTo>
                <a:cubicBezTo>
                  <a:pt x="18593" y="13526"/>
                  <a:pt x="18483" y="13416"/>
                  <a:pt x="18349" y="13416"/>
                </a:cubicBezTo>
                <a:close/>
                <a:moveTo>
                  <a:pt x="19568" y="13416"/>
                </a:moveTo>
                <a:cubicBezTo>
                  <a:pt x="19348" y="13416"/>
                  <a:pt x="19236" y="13683"/>
                  <a:pt x="19392" y="13836"/>
                </a:cubicBezTo>
                <a:cubicBezTo>
                  <a:pt x="19443" y="13887"/>
                  <a:pt x="19505" y="13910"/>
                  <a:pt x="19566" y="13910"/>
                </a:cubicBezTo>
                <a:cubicBezTo>
                  <a:pt x="19692" y="13910"/>
                  <a:pt x="19812" y="13812"/>
                  <a:pt x="19812" y="13664"/>
                </a:cubicBezTo>
                <a:cubicBezTo>
                  <a:pt x="19812" y="13526"/>
                  <a:pt x="19703" y="13416"/>
                  <a:pt x="19568" y="13416"/>
                </a:cubicBezTo>
                <a:close/>
                <a:moveTo>
                  <a:pt x="20787" y="13416"/>
                </a:moveTo>
                <a:cubicBezTo>
                  <a:pt x="20567" y="13416"/>
                  <a:pt x="20458" y="13683"/>
                  <a:pt x="20611" y="13836"/>
                </a:cubicBezTo>
                <a:cubicBezTo>
                  <a:pt x="20662" y="13887"/>
                  <a:pt x="20725" y="13910"/>
                  <a:pt x="20786" y="13910"/>
                </a:cubicBezTo>
                <a:cubicBezTo>
                  <a:pt x="20913" y="13910"/>
                  <a:pt x="21034" y="13812"/>
                  <a:pt x="21034" y="13664"/>
                </a:cubicBezTo>
                <a:cubicBezTo>
                  <a:pt x="21034" y="13526"/>
                  <a:pt x="20922" y="13416"/>
                  <a:pt x="20787" y="13416"/>
                </a:cubicBezTo>
                <a:close/>
                <a:moveTo>
                  <a:pt x="22006" y="13416"/>
                </a:moveTo>
                <a:cubicBezTo>
                  <a:pt x="21786" y="13416"/>
                  <a:pt x="21677" y="13683"/>
                  <a:pt x="21830" y="13836"/>
                </a:cubicBezTo>
                <a:cubicBezTo>
                  <a:pt x="21881" y="13887"/>
                  <a:pt x="21944" y="13910"/>
                  <a:pt x="22005" y="13910"/>
                </a:cubicBezTo>
                <a:cubicBezTo>
                  <a:pt x="22132" y="13910"/>
                  <a:pt x="22253" y="13812"/>
                  <a:pt x="22253" y="13664"/>
                </a:cubicBezTo>
                <a:cubicBezTo>
                  <a:pt x="22253" y="13526"/>
                  <a:pt x="22141" y="13416"/>
                  <a:pt x="22006" y="13416"/>
                </a:cubicBezTo>
                <a:close/>
                <a:moveTo>
                  <a:pt x="22006" y="14634"/>
                </a:moveTo>
                <a:cubicBezTo>
                  <a:pt x="21877" y="14634"/>
                  <a:pt x="21758" y="14739"/>
                  <a:pt x="21758" y="14883"/>
                </a:cubicBezTo>
                <a:cubicBezTo>
                  <a:pt x="21758" y="14911"/>
                  <a:pt x="21765" y="14943"/>
                  <a:pt x="21774" y="14968"/>
                </a:cubicBezTo>
                <a:cubicBezTo>
                  <a:pt x="21893" y="14867"/>
                  <a:pt x="22006" y="14767"/>
                  <a:pt x="22116" y="14660"/>
                </a:cubicBezTo>
                <a:cubicBezTo>
                  <a:pt x="22080" y="14643"/>
                  <a:pt x="22043" y="14634"/>
                  <a:pt x="22006" y="14634"/>
                </a:cubicBezTo>
                <a:close/>
                <a:moveTo>
                  <a:pt x="54" y="14635"/>
                </a:moveTo>
                <a:cubicBezTo>
                  <a:pt x="38" y="14635"/>
                  <a:pt x="19" y="14639"/>
                  <a:pt x="0" y="14642"/>
                </a:cubicBezTo>
                <a:lnTo>
                  <a:pt x="0" y="15121"/>
                </a:lnTo>
                <a:cubicBezTo>
                  <a:pt x="20" y="15126"/>
                  <a:pt x="39" y="15128"/>
                  <a:pt x="58" y="15128"/>
                </a:cubicBezTo>
                <a:cubicBezTo>
                  <a:pt x="180" y="15128"/>
                  <a:pt x="288" y="15036"/>
                  <a:pt x="301" y="14908"/>
                </a:cubicBezTo>
                <a:cubicBezTo>
                  <a:pt x="317" y="14764"/>
                  <a:pt x="201" y="14635"/>
                  <a:pt x="54" y="14635"/>
                </a:cubicBezTo>
                <a:close/>
                <a:moveTo>
                  <a:pt x="1276" y="14635"/>
                </a:moveTo>
                <a:cubicBezTo>
                  <a:pt x="1053" y="14635"/>
                  <a:pt x="944" y="14902"/>
                  <a:pt x="1100" y="15055"/>
                </a:cubicBezTo>
                <a:cubicBezTo>
                  <a:pt x="1150" y="15106"/>
                  <a:pt x="1212" y="15129"/>
                  <a:pt x="1273" y="15129"/>
                </a:cubicBezTo>
                <a:cubicBezTo>
                  <a:pt x="1399" y="15129"/>
                  <a:pt x="1520" y="15031"/>
                  <a:pt x="1520" y="14883"/>
                </a:cubicBezTo>
                <a:cubicBezTo>
                  <a:pt x="1520" y="14745"/>
                  <a:pt x="1410" y="14635"/>
                  <a:pt x="1276" y="14635"/>
                </a:cubicBezTo>
                <a:close/>
                <a:moveTo>
                  <a:pt x="2495" y="14635"/>
                </a:moveTo>
                <a:cubicBezTo>
                  <a:pt x="2272" y="14635"/>
                  <a:pt x="2163" y="14902"/>
                  <a:pt x="2319" y="15055"/>
                </a:cubicBezTo>
                <a:cubicBezTo>
                  <a:pt x="2370" y="15106"/>
                  <a:pt x="2432" y="15129"/>
                  <a:pt x="2493" y="15129"/>
                </a:cubicBezTo>
                <a:cubicBezTo>
                  <a:pt x="2619" y="15129"/>
                  <a:pt x="2739" y="15031"/>
                  <a:pt x="2739" y="14883"/>
                </a:cubicBezTo>
                <a:cubicBezTo>
                  <a:pt x="2739" y="14745"/>
                  <a:pt x="2630" y="14635"/>
                  <a:pt x="2495" y="14635"/>
                </a:cubicBezTo>
                <a:close/>
                <a:moveTo>
                  <a:pt x="3714" y="14635"/>
                </a:moveTo>
                <a:cubicBezTo>
                  <a:pt x="3494" y="14635"/>
                  <a:pt x="3385" y="14902"/>
                  <a:pt x="3538" y="15055"/>
                </a:cubicBezTo>
                <a:cubicBezTo>
                  <a:pt x="3589" y="15106"/>
                  <a:pt x="3652" y="15129"/>
                  <a:pt x="3712" y="15129"/>
                </a:cubicBezTo>
                <a:cubicBezTo>
                  <a:pt x="3839" y="15129"/>
                  <a:pt x="3959" y="15031"/>
                  <a:pt x="3961" y="14883"/>
                </a:cubicBezTo>
                <a:cubicBezTo>
                  <a:pt x="3961" y="14745"/>
                  <a:pt x="3849" y="14635"/>
                  <a:pt x="3714" y="14635"/>
                </a:cubicBezTo>
                <a:close/>
                <a:moveTo>
                  <a:pt x="4933" y="14635"/>
                </a:moveTo>
                <a:cubicBezTo>
                  <a:pt x="4713" y="14635"/>
                  <a:pt x="4604" y="14902"/>
                  <a:pt x="4757" y="15055"/>
                </a:cubicBezTo>
                <a:cubicBezTo>
                  <a:pt x="4808" y="15106"/>
                  <a:pt x="4871" y="15129"/>
                  <a:pt x="4932" y="15129"/>
                </a:cubicBezTo>
                <a:cubicBezTo>
                  <a:pt x="5059" y="15129"/>
                  <a:pt x="5180" y="15031"/>
                  <a:pt x="5180" y="14883"/>
                </a:cubicBezTo>
                <a:cubicBezTo>
                  <a:pt x="5180" y="14745"/>
                  <a:pt x="5068" y="14635"/>
                  <a:pt x="4933" y="14635"/>
                </a:cubicBezTo>
                <a:close/>
                <a:moveTo>
                  <a:pt x="6152" y="14635"/>
                </a:moveTo>
                <a:cubicBezTo>
                  <a:pt x="5933" y="14635"/>
                  <a:pt x="5823" y="14902"/>
                  <a:pt x="5976" y="15055"/>
                </a:cubicBezTo>
                <a:cubicBezTo>
                  <a:pt x="6027" y="15106"/>
                  <a:pt x="6090" y="15129"/>
                  <a:pt x="6151" y="15129"/>
                </a:cubicBezTo>
                <a:cubicBezTo>
                  <a:pt x="6278" y="15129"/>
                  <a:pt x="6399" y="15031"/>
                  <a:pt x="6399" y="14883"/>
                </a:cubicBezTo>
                <a:cubicBezTo>
                  <a:pt x="6399" y="14745"/>
                  <a:pt x="6290" y="14635"/>
                  <a:pt x="6152" y="14635"/>
                </a:cubicBezTo>
                <a:close/>
                <a:moveTo>
                  <a:pt x="7371" y="14635"/>
                </a:moveTo>
                <a:cubicBezTo>
                  <a:pt x="7152" y="14635"/>
                  <a:pt x="7042" y="14902"/>
                  <a:pt x="7199" y="15055"/>
                </a:cubicBezTo>
                <a:cubicBezTo>
                  <a:pt x="7249" y="15106"/>
                  <a:pt x="7310" y="15129"/>
                  <a:pt x="7371" y="15129"/>
                </a:cubicBezTo>
                <a:cubicBezTo>
                  <a:pt x="7497" y="15129"/>
                  <a:pt x="7619" y="15031"/>
                  <a:pt x="7619" y="14883"/>
                </a:cubicBezTo>
                <a:cubicBezTo>
                  <a:pt x="7619" y="14745"/>
                  <a:pt x="7509" y="14635"/>
                  <a:pt x="7371" y="14635"/>
                </a:cubicBezTo>
                <a:close/>
                <a:moveTo>
                  <a:pt x="8590" y="14635"/>
                </a:moveTo>
                <a:cubicBezTo>
                  <a:pt x="8371" y="14635"/>
                  <a:pt x="8261" y="14902"/>
                  <a:pt x="8418" y="15055"/>
                </a:cubicBezTo>
                <a:cubicBezTo>
                  <a:pt x="8468" y="15106"/>
                  <a:pt x="8529" y="15129"/>
                  <a:pt x="8590" y="15129"/>
                </a:cubicBezTo>
                <a:cubicBezTo>
                  <a:pt x="8716" y="15129"/>
                  <a:pt x="8838" y="15031"/>
                  <a:pt x="8838" y="14883"/>
                </a:cubicBezTo>
                <a:cubicBezTo>
                  <a:pt x="8838" y="14745"/>
                  <a:pt x="8728" y="14635"/>
                  <a:pt x="8590" y="14635"/>
                </a:cubicBezTo>
                <a:close/>
                <a:moveTo>
                  <a:pt x="9812" y="14635"/>
                </a:moveTo>
                <a:cubicBezTo>
                  <a:pt x="9590" y="14635"/>
                  <a:pt x="9480" y="14902"/>
                  <a:pt x="9637" y="15055"/>
                </a:cubicBezTo>
                <a:cubicBezTo>
                  <a:pt x="9687" y="15106"/>
                  <a:pt x="9749" y="15129"/>
                  <a:pt x="9809" y="15129"/>
                </a:cubicBezTo>
                <a:cubicBezTo>
                  <a:pt x="9935" y="15129"/>
                  <a:pt x="10057" y="15031"/>
                  <a:pt x="10057" y="14883"/>
                </a:cubicBezTo>
                <a:cubicBezTo>
                  <a:pt x="10057" y="14745"/>
                  <a:pt x="9947" y="14635"/>
                  <a:pt x="9812" y="14635"/>
                </a:cubicBezTo>
                <a:close/>
                <a:moveTo>
                  <a:pt x="11031" y="14635"/>
                </a:moveTo>
                <a:cubicBezTo>
                  <a:pt x="10809" y="14635"/>
                  <a:pt x="10699" y="14902"/>
                  <a:pt x="10856" y="15055"/>
                </a:cubicBezTo>
                <a:cubicBezTo>
                  <a:pt x="10907" y="15106"/>
                  <a:pt x="10969" y="15129"/>
                  <a:pt x="11030" y="15129"/>
                </a:cubicBezTo>
                <a:cubicBezTo>
                  <a:pt x="11156" y="15129"/>
                  <a:pt x="11276" y="15031"/>
                  <a:pt x="11276" y="14883"/>
                </a:cubicBezTo>
                <a:cubicBezTo>
                  <a:pt x="11276" y="14745"/>
                  <a:pt x="11166" y="14635"/>
                  <a:pt x="11031" y="14635"/>
                </a:cubicBezTo>
                <a:close/>
                <a:moveTo>
                  <a:pt x="12250" y="14635"/>
                </a:moveTo>
                <a:cubicBezTo>
                  <a:pt x="12031" y="14635"/>
                  <a:pt x="11921" y="14902"/>
                  <a:pt x="12075" y="15055"/>
                </a:cubicBezTo>
                <a:cubicBezTo>
                  <a:pt x="12126" y="15106"/>
                  <a:pt x="12188" y="15129"/>
                  <a:pt x="12250" y="15129"/>
                </a:cubicBezTo>
                <a:cubicBezTo>
                  <a:pt x="12377" y="15129"/>
                  <a:pt x="12498" y="15031"/>
                  <a:pt x="12498" y="14883"/>
                </a:cubicBezTo>
                <a:cubicBezTo>
                  <a:pt x="12498" y="14745"/>
                  <a:pt x="12385" y="14635"/>
                  <a:pt x="12250" y="14635"/>
                </a:cubicBezTo>
                <a:close/>
                <a:moveTo>
                  <a:pt x="13469" y="14635"/>
                </a:moveTo>
                <a:cubicBezTo>
                  <a:pt x="13250" y="14635"/>
                  <a:pt x="13140" y="14902"/>
                  <a:pt x="13294" y="15055"/>
                </a:cubicBezTo>
                <a:cubicBezTo>
                  <a:pt x="13345" y="15106"/>
                  <a:pt x="13407" y="15129"/>
                  <a:pt x="13469" y="15129"/>
                </a:cubicBezTo>
                <a:cubicBezTo>
                  <a:pt x="13596" y="15129"/>
                  <a:pt x="13717" y="15031"/>
                  <a:pt x="13717" y="14883"/>
                </a:cubicBezTo>
                <a:cubicBezTo>
                  <a:pt x="13717" y="14745"/>
                  <a:pt x="13604" y="14635"/>
                  <a:pt x="13469" y="14635"/>
                </a:cubicBezTo>
                <a:close/>
                <a:moveTo>
                  <a:pt x="14688" y="14635"/>
                </a:moveTo>
                <a:cubicBezTo>
                  <a:pt x="14469" y="14635"/>
                  <a:pt x="14359" y="14902"/>
                  <a:pt x="14513" y="15055"/>
                </a:cubicBezTo>
                <a:cubicBezTo>
                  <a:pt x="14564" y="15106"/>
                  <a:pt x="14626" y="15129"/>
                  <a:pt x="14688" y="15129"/>
                </a:cubicBezTo>
                <a:cubicBezTo>
                  <a:pt x="14815" y="15129"/>
                  <a:pt x="14936" y="15031"/>
                  <a:pt x="14936" y="14883"/>
                </a:cubicBezTo>
                <a:cubicBezTo>
                  <a:pt x="14936" y="14745"/>
                  <a:pt x="14826" y="14635"/>
                  <a:pt x="14688" y="14635"/>
                </a:cubicBezTo>
                <a:close/>
                <a:moveTo>
                  <a:pt x="15907" y="14635"/>
                </a:moveTo>
                <a:cubicBezTo>
                  <a:pt x="15688" y="14635"/>
                  <a:pt x="15578" y="14902"/>
                  <a:pt x="15735" y="15055"/>
                </a:cubicBezTo>
                <a:cubicBezTo>
                  <a:pt x="15785" y="15106"/>
                  <a:pt x="15847" y="15129"/>
                  <a:pt x="15908" y="15129"/>
                </a:cubicBezTo>
                <a:cubicBezTo>
                  <a:pt x="16034" y="15129"/>
                  <a:pt x="16155" y="15031"/>
                  <a:pt x="16155" y="14883"/>
                </a:cubicBezTo>
                <a:cubicBezTo>
                  <a:pt x="16155" y="14745"/>
                  <a:pt x="16045" y="14635"/>
                  <a:pt x="15907" y="14635"/>
                </a:cubicBezTo>
                <a:close/>
                <a:moveTo>
                  <a:pt x="17127" y="14635"/>
                </a:moveTo>
                <a:cubicBezTo>
                  <a:pt x="16907" y="14635"/>
                  <a:pt x="16797" y="14902"/>
                  <a:pt x="16954" y="15055"/>
                </a:cubicBezTo>
                <a:cubicBezTo>
                  <a:pt x="17004" y="15106"/>
                  <a:pt x="17066" y="15129"/>
                  <a:pt x="17127" y="15129"/>
                </a:cubicBezTo>
                <a:cubicBezTo>
                  <a:pt x="17253" y="15129"/>
                  <a:pt x="17374" y="15031"/>
                  <a:pt x="17374" y="14883"/>
                </a:cubicBezTo>
                <a:cubicBezTo>
                  <a:pt x="17374" y="14745"/>
                  <a:pt x="17264" y="14635"/>
                  <a:pt x="17127" y="14635"/>
                </a:cubicBezTo>
                <a:close/>
                <a:moveTo>
                  <a:pt x="18349" y="14635"/>
                </a:moveTo>
                <a:cubicBezTo>
                  <a:pt x="18126" y="14635"/>
                  <a:pt x="18017" y="14902"/>
                  <a:pt x="18173" y="15055"/>
                </a:cubicBezTo>
                <a:cubicBezTo>
                  <a:pt x="18224" y="15106"/>
                  <a:pt x="18286" y="15129"/>
                  <a:pt x="18347" y="15129"/>
                </a:cubicBezTo>
                <a:cubicBezTo>
                  <a:pt x="18473" y="15129"/>
                  <a:pt x="18593" y="15031"/>
                  <a:pt x="18593" y="14883"/>
                </a:cubicBezTo>
                <a:cubicBezTo>
                  <a:pt x="18593" y="14745"/>
                  <a:pt x="18483" y="14635"/>
                  <a:pt x="18349" y="14635"/>
                </a:cubicBezTo>
                <a:close/>
                <a:moveTo>
                  <a:pt x="19568" y="14635"/>
                </a:moveTo>
                <a:cubicBezTo>
                  <a:pt x="19348" y="14635"/>
                  <a:pt x="19236" y="14902"/>
                  <a:pt x="19392" y="15055"/>
                </a:cubicBezTo>
                <a:cubicBezTo>
                  <a:pt x="19443" y="15106"/>
                  <a:pt x="19505" y="15129"/>
                  <a:pt x="19566" y="15129"/>
                </a:cubicBezTo>
                <a:cubicBezTo>
                  <a:pt x="19692" y="15129"/>
                  <a:pt x="19812" y="15031"/>
                  <a:pt x="19812" y="14883"/>
                </a:cubicBezTo>
                <a:cubicBezTo>
                  <a:pt x="19812" y="14745"/>
                  <a:pt x="19703" y="14635"/>
                  <a:pt x="19568" y="14635"/>
                </a:cubicBezTo>
                <a:close/>
                <a:moveTo>
                  <a:pt x="20787" y="14635"/>
                </a:moveTo>
                <a:cubicBezTo>
                  <a:pt x="20567" y="14635"/>
                  <a:pt x="20458" y="14902"/>
                  <a:pt x="20611" y="15055"/>
                </a:cubicBezTo>
                <a:cubicBezTo>
                  <a:pt x="20662" y="15106"/>
                  <a:pt x="20725" y="15129"/>
                  <a:pt x="20786" y="15129"/>
                </a:cubicBezTo>
                <a:cubicBezTo>
                  <a:pt x="20913" y="15129"/>
                  <a:pt x="21034" y="15031"/>
                  <a:pt x="21034" y="14883"/>
                </a:cubicBezTo>
                <a:cubicBezTo>
                  <a:pt x="21034" y="14745"/>
                  <a:pt x="20922" y="14635"/>
                  <a:pt x="20787" y="14635"/>
                </a:cubicBezTo>
                <a:close/>
                <a:moveTo>
                  <a:pt x="54" y="15854"/>
                </a:moveTo>
                <a:cubicBezTo>
                  <a:pt x="38" y="15854"/>
                  <a:pt x="19" y="15858"/>
                  <a:pt x="0" y="15861"/>
                </a:cubicBezTo>
                <a:lnTo>
                  <a:pt x="0" y="16343"/>
                </a:lnTo>
                <a:cubicBezTo>
                  <a:pt x="18" y="16347"/>
                  <a:pt x="36" y="16349"/>
                  <a:pt x="53" y="16349"/>
                </a:cubicBezTo>
                <a:cubicBezTo>
                  <a:pt x="177" y="16349"/>
                  <a:pt x="285" y="16256"/>
                  <a:pt x="301" y="16127"/>
                </a:cubicBezTo>
                <a:cubicBezTo>
                  <a:pt x="317" y="15983"/>
                  <a:pt x="201" y="15854"/>
                  <a:pt x="54" y="15854"/>
                </a:cubicBezTo>
                <a:close/>
                <a:moveTo>
                  <a:pt x="1276" y="15854"/>
                </a:moveTo>
                <a:cubicBezTo>
                  <a:pt x="1053" y="15854"/>
                  <a:pt x="944" y="16121"/>
                  <a:pt x="1100" y="16278"/>
                </a:cubicBezTo>
                <a:cubicBezTo>
                  <a:pt x="1150" y="16327"/>
                  <a:pt x="1211" y="16349"/>
                  <a:pt x="1271" y="16349"/>
                </a:cubicBezTo>
                <a:cubicBezTo>
                  <a:pt x="1398" y="16349"/>
                  <a:pt x="1520" y="16251"/>
                  <a:pt x="1520" y="16102"/>
                </a:cubicBezTo>
                <a:cubicBezTo>
                  <a:pt x="1520" y="15964"/>
                  <a:pt x="1410" y="15854"/>
                  <a:pt x="1276" y="15854"/>
                </a:cubicBezTo>
                <a:close/>
                <a:moveTo>
                  <a:pt x="2495" y="15854"/>
                </a:moveTo>
                <a:cubicBezTo>
                  <a:pt x="2272" y="15854"/>
                  <a:pt x="2163" y="16121"/>
                  <a:pt x="2319" y="16278"/>
                </a:cubicBezTo>
                <a:cubicBezTo>
                  <a:pt x="2370" y="16327"/>
                  <a:pt x="2431" y="16349"/>
                  <a:pt x="2491" y="16349"/>
                </a:cubicBezTo>
                <a:cubicBezTo>
                  <a:pt x="2618" y="16349"/>
                  <a:pt x="2739" y="16251"/>
                  <a:pt x="2739" y="16102"/>
                </a:cubicBezTo>
                <a:cubicBezTo>
                  <a:pt x="2739" y="15964"/>
                  <a:pt x="2630" y="15854"/>
                  <a:pt x="2495" y="15854"/>
                </a:cubicBezTo>
                <a:close/>
                <a:moveTo>
                  <a:pt x="3714" y="15854"/>
                </a:moveTo>
                <a:cubicBezTo>
                  <a:pt x="3494" y="15854"/>
                  <a:pt x="3385" y="16121"/>
                  <a:pt x="3538" y="16278"/>
                </a:cubicBezTo>
                <a:cubicBezTo>
                  <a:pt x="3589" y="16327"/>
                  <a:pt x="3651" y="16349"/>
                  <a:pt x="3711" y="16349"/>
                </a:cubicBezTo>
                <a:cubicBezTo>
                  <a:pt x="3839" y="16349"/>
                  <a:pt x="3961" y="16251"/>
                  <a:pt x="3961" y="16102"/>
                </a:cubicBezTo>
                <a:cubicBezTo>
                  <a:pt x="3958" y="15964"/>
                  <a:pt x="3849" y="15854"/>
                  <a:pt x="3714" y="15854"/>
                </a:cubicBezTo>
                <a:close/>
                <a:moveTo>
                  <a:pt x="4933" y="15854"/>
                </a:moveTo>
                <a:cubicBezTo>
                  <a:pt x="4713" y="15854"/>
                  <a:pt x="4604" y="16121"/>
                  <a:pt x="4757" y="16278"/>
                </a:cubicBezTo>
                <a:cubicBezTo>
                  <a:pt x="4808" y="16327"/>
                  <a:pt x="4870" y="16349"/>
                  <a:pt x="4930" y="16349"/>
                </a:cubicBezTo>
                <a:cubicBezTo>
                  <a:pt x="5058" y="16349"/>
                  <a:pt x="5180" y="16251"/>
                  <a:pt x="5180" y="16102"/>
                </a:cubicBezTo>
                <a:cubicBezTo>
                  <a:pt x="5180" y="15964"/>
                  <a:pt x="5068" y="15854"/>
                  <a:pt x="4933" y="15854"/>
                </a:cubicBezTo>
                <a:close/>
                <a:moveTo>
                  <a:pt x="6152" y="15854"/>
                </a:moveTo>
                <a:cubicBezTo>
                  <a:pt x="5933" y="15854"/>
                  <a:pt x="5823" y="16121"/>
                  <a:pt x="5976" y="16278"/>
                </a:cubicBezTo>
                <a:cubicBezTo>
                  <a:pt x="6027" y="16327"/>
                  <a:pt x="6089" y="16349"/>
                  <a:pt x="6149" y="16349"/>
                </a:cubicBezTo>
                <a:cubicBezTo>
                  <a:pt x="6277" y="16349"/>
                  <a:pt x="6399" y="16251"/>
                  <a:pt x="6399" y="16102"/>
                </a:cubicBezTo>
                <a:cubicBezTo>
                  <a:pt x="6399" y="15964"/>
                  <a:pt x="6290" y="15854"/>
                  <a:pt x="6152" y="15854"/>
                </a:cubicBezTo>
                <a:close/>
                <a:moveTo>
                  <a:pt x="7371" y="15854"/>
                </a:moveTo>
                <a:cubicBezTo>
                  <a:pt x="7152" y="15854"/>
                  <a:pt x="7042" y="16121"/>
                  <a:pt x="7199" y="16278"/>
                </a:cubicBezTo>
                <a:cubicBezTo>
                  <a:pt x="7248" y="16327"/>
                  <a:pt x="7309" y="16349"/>
                  <a:pt x="7369" y="16349"/>
                </a:cubicBezTo>
                <a:cubicBezTo>
                  <a:pt x="7496" y="16349"/>
                  <a:pt x="7619" y="16251"/>
                  <a:pt x="7619" y="16102"/>
                </a:cubicBezTo>
                <a:cubicBezTo>
                  <a:pt x="7619" y="15964"/>
                  <a:pt x="7509" y="15854"/>
                  <a:pt x="7371" y="15854"/>
                </a:cubicBezTo>
                <a:close/>
                <a:moveTo>
                  <a:pt x="8590" y="15854"/>
                </a:moveTo>
                <a:cubicBezTo>
                  <a:pt x="8371" y="15854"/>
                  <a:pt x="8261" y="16121"/>
                  <a:pt x="8418" y="16278"/>
                </a:cubicBezTo>
                <a:cubicBezTo>
                  <a:pt x="8467" y="16327"/>
                  <a:pt x="8528" y="16349"/>
                  <a:pt x="8588" y="16349"/>
                </a:cubicBezTo>
                <a:cubicBezTo>
                  <a:pt x="8715" y="16349"/>
                  <a:pt x="8838" y="16251"/>
                  <a:pt x="8838" y="16102"/>
                </a:cubicBezTo>
                <a:cubicBezTo>
                  <a:pt x="8838" y="15964"/>
                  <a:pt x="8728" y="15854"/>
                  <a:pt x="8590" y="15854"/>
                </a:cubicBezTo>
                <a:close/>
                <a:moveTo>
                  <a:pt x="9812" y="15854"/>
                </a:moveTo>
                <a:cubicBezTo>
                  <a:pt x="9590" y="15854"/>
                  <a:pt x="9480" y="16121"/>
                  <a:pt x="9637" y="16278"/>
                </a:cubicBezTo>
                <a:cubicBezTo>
                  <a:pt x="9687" y="16327"/>
                  <a:pt x="9749" y="16349"/>
                  <a:pt x="9809" y="16349"/>
                </a:cubicBezTo>
                <a:cubicBezTo>
                  <a:pt x="9936" y="16349"/>
                  <a:pt x="10057" y="16251"/>
                  <a:pt x="10057" y="16102"/>
                </a:cubicBezTo>
                <a:cubicBezTo>
                  <a:pt x="10057" y="15964"/>
                  <a:pt x="9947" y="15854"/>
                  <a:pt x="9812" y="15854"/>
                </a:cubicBezTo>
                <a:close/>
                <a:moveTo>
                  <a:pt x="11031" y="15854"/>
                </a:moveTo>
                <a:cubicBezTo>
                  <a:pt x="10809" y="15854"/>
                  <a:pt x="10699" y="16121"/>
                  <a:pt x="10856" y="16278"/>
                </a:cubicBezTo>
                <a:cubicBezTo>
                  <a:pt x="10906" y="16327"/>
                  <a:pt x="10968" y="16349"/>
                  <a:pt x="11028" y="16349"/>
                </a:cubicBezTo>
                <a:cubicBezTo>
                  <a:pt x="11155" y="16349"/>
                  <a:pt x="11276" y="16251"/>
                  <a:pt x="11276" y="16102"/>
                </a:cubicBezTo>
                <a:cubicBezTo>
                  <a:pt x="11276" y="15964"/>
                  <a:pt x="11166" y="15854"/>
                  <a:pt x="11031" y="15854"/>
                </a:cubicBezTo>
                <a:close/>
                <a:moveTo>
                  <a:pt x="12250" y="15854"/>
                </a:moveTo>
                <a:cubicBezTo>
                  <a:pt x="12031" y="15854"/>
                  <a:pt x="11921" y="16121"/>
                  <a:pt x="12075" y="16278"/>
                </a:cubicBezTo>
                <a:cubicBezTo>
                  <a:pt x="12125" y="16327"/>
                  <a:pt x="12187" y="16349"/>
                  <a:pt x="12248" y="16349"/>
                </a:cubicBezTo>
                <a:cubicBezTo>
                  <a:pt x="12375" y="16349"/>
                  <a:pt x="12498" y="16251"/>
                  <a:pt x="12498" y="16102"/>
                </a:cubicBezTo>
                <a:cubicBezTo>
                  <a:pt x="12498" y="15964"/>
                  <a:pt x="12385" y="15854"/>
                  <a:pt x="12250" y="15854"/>
                </a:cubicBezTo>
                <a:close/>
                <a:moveTo>
                  <a:pt x="13469" y="15854"/>
                </a:moveTo>
                <a:cubicBezTo>
                  <a:pt x="13250" y="15854"/>
                  <a:pt x="13140" y="16121"/>
                  <a:pt x="13294" y="16278"/>
                </a:cubicBezTo>
                <a:cubicBezTo>
                  <a:pt x="13344" y="16327"/>
                  <a:pt x="13406" y="16349"/>
                  <a:pt x="13467" y="16349"/>
                </a:cubicBezTo>
                <a:cubicBezTo>
                  <a:pt x="13594" y="16349"/>
                  <a:pt x="13717" y="16251"/>
                  <a:pt x="13717" y="16102"/>
                </a:cubicBezTo>
                <a:cubicBezTo>
                  <a:pt x="13717" y="15964"/>
                  <a:pt x="13604" y="15854"/>
                  <a:pt x="13469" y="15854"/>
                </a:cubicBezTo>
                <a:close/>
                <a:moveTo>
                  <a:pt x="14688" y="15854"/>
                </a:moveTo>
                <a:cubicBezTo>
                  <a:pt x="14469" y="15854"/>
                  <a:pt x="14359" y="16121"/>
                  <a:pt x="14513" y="16278"/>
                </a:cubicBezTo>
                <a:cubicBezTo>
                  <a:pt x="14563" y="16327"/>
                  <a:pt x="14625" y="16349"/>
                  <a:pt x="14686" y="16349"/>
                </a:cubicBezTo>
                <a:cubicBezTo>
                  <a:pt x="14813" y="16349"/>
                  <a:pt x="14936" y="16251"/>
                  <a:pt x="14936" y="16102"/>
                </a:cubicBezTo>
                <a:cubicBezTo>
                  <a:pt x="14936" y="15964"/>
                  <a:pt x="14826" y="15854"/>
                  <a:pt x="14688" y="15854"/>
                </a:cubicBezTo>
                <a:close/>
                <a:moveTo>
                  <a:pt x="15907" y="15854"/>
                </a:moveTo>
                <a:cubicBezTo>
                  <a:pt x="15688" y="15854"/>
                  <a:pt x="15578" y="16121"/>
                  <a:pt x="15735" y="16278"/>
                </a:cubicBezTo>
                <a:cubicBezTo>
                  <a:pt x="15785" y="16327"/>
                  <a:pt x="15846" y="16349"/>
                  <a:pt x="15906" y="16349"/>
                </a:cubicBezTo>
                <a:cubicBezTo>
                  <a:pt x="16033" y="16349"/>
                  <a:pt x="16155" y="16251"/>
                  <a:pt x="16155" y="16102"/>
                </a:cubicBezTo>
                <a:cubicBezTo>
                  <a:pt x="16155" y="15964"/>
                  <a:pt x="16045" y="15854"/>
                  <a:pt x="15907" y="15854"/>
                </a:cubicBezTo>
                <a:close/>
                <a:moveTo>
                  <a:pt x="17127" y="15854"/>
                </a:moveTo>
                <a:cubicBezTo>
                  <a:pt x="16907" y="15854"/>
                  <a:pt x="16797" y="16121"/>
                  <a:pt x="16954" y="16278"/>
                </a:cubicBezTo>
                <a:cubicBezTo>
                  <a:pt x="17004" y="16327"/>
                  <a:pt x="17065" y="16349"/>
                  <a:pt x="17125" y="16349"/>
                </a:cubicBezTo>
                <a:cubicBezTo>
                  <a:pt x="17252" y="16349"/>
                  <a:pt x="17374" y="16251"/>
                  <a:pt x="17374" y="16102"/>
                </a:cubicBezTo>
                <a:cubicBezTo>
                  <a:pt x="17374" y="15964"/>
                  <a:pt x="17264" y="15854"/>
                  <a:pt x="17127" y="15854"/>
                </a:cubicBezTo>
                <a:close/>
                <a:moveTo>
                  <a:pt x="18349" y="15854"/>
                </a:moveTo>
                <a:cubicBezTo>
                  <a:pt x="18126" y="15854"/>
                  <a:pt x="18017" y="16121"/>
                  <a:pt x="18173" y="16278"/>
                </a:cubicBezTo>
                <a:cubicBezTo>
                  <a:pt x="18224" y="16327"/>
                  <a:pt x="18285" y="16349"/>
                  <a:pt x="18345" y="16349"/>
                </a:cubicBezTo>
                <a:cubicBezTo>
                  <a:pt x="18472" y="16349"/>
                  <a:pt x="18593" y="16251"/>
                  <a:pt x="18593" y="16102"/>
                </a:cubicBezTo>
                <a:cubicBezTo>
                  <a:pt x="18593" y="15964"/>
                  <a:pt x="18483" y="15854"/>
                  <a:pt x="18349" y="15854"/>
                </a:cubicBezTo>
                <a:close/>
                <a:moveTo>
                  <a:pt x="19568" y="15854"/>
                </a:moveTo>
                <a:cubicBezTo>
                  <a:pt x="19251" y="15867"/>
                  <a:pt x="19251" y="16337"/>
                  <a:pt x="19568" y="16350"/>
                </a:cubicBezTo>
                <a:cubicBezTo>
                  <a:pt x="19577" y="16350"/>
                  <a:pt x="19587" y="16346"/>
                  <a:pt x="19596" y="16346"/>
                </a:cubicBezTo>
                <a:cubicBezTo>
                  <a:pt x="19640" y="16328"/>
                  <a:pt x="19687" y="16306"/>
                  <a:pt x="19731" y="16287"/>
                </a:cubicBezTo>
                <a:cubicBezTo>
                  <a:pt x="19900" y="16137"/>
                  <a:pt x="19793" y="15854"/>
                  <a:pt x="19568" y="15854"/>
                </a:cubicBezTo>
                <a:close/>
                <a:moveTo>
                  <a:pt x="14689" y="17075"/>
                </a:moveTo>
                <a:cubicBezTo>
                  <a:pt x="14649" y="17075"/>
                  <a:pt x="14609" y="17085"/>
                  <a:pt x="14572" y="17105"/>
                </a:cubicBezTo>
                <a:cubicBezTo>
                  <a:pt x="14660" y="17111"/>
                  <a:pt x="14748" y="17117"/>
                  <a:pt x="14836" y="17124"/>
                </a:cubicBezTo>
                <a:cubicBezTo>
                  <a:pt x="14793" y="17092"/>
                  <a:pt x="14741" y="17075"/>
                  <a:pt x="14689" y="17075"/>
                </a:cubicBezTo>
                <a:close/>
                <a:moveTo>
                  <a:pt x="15907" y="17074"/>
                </a:moveTo>
                <a:cubicBezTo>
                  <a:pt x="15842" y="17074"/>
                  <a:pt x="15779" y="17099"/>
                  <a:pt x="15732" y="17149"/>
                </a:cubicBezTo>
                <a:cubicBezTo>
                  <a:pt x="15848" y="17149"/>
                  <a:pt x="15964" y="17146"/>
                  <a:pt x="16077" y="17142"/>
                </a:cubicBezTo>
                <a:cubicBezTo>
                  <a:pt x="16029" y="17097"/>
                  <a:pt x="15968" y="17074"/>
                  <a:pt x="15907" y="17074"/>
                </a:cubicBezTo>
                <a:close/>
                <a:moveTo>
                  <a:pt x="9808" y="17075"/>
                </a:moveTo>
                <a:cubicBezTo>
                  <a:pt x="9686" y="17075"/>
                  <a:pt x="9574" y="17167"/>
                  <a:pt x="9565" y="17302"/>
                </a:cubicBezTo>
                <a:cubicBezTo>
                  <a:pt x="9681" y="17230"/>
                  <a:pt x="9800" y="17161"/>
                  <a:pt x="9919" y="17102"/>
                </a:cubicBezTo>
                <a:cubicBezTo>
                  <a:pt x="9882" y="17084"/>
                  <a:pt x="9845" y="17075"/>
                  <a:pt x="9808" y="17075"/>
                </a:cubicBezTo>
                <a:close/>
                <a:moveTo>
                  <a:pt x="1276" y="17074"/>
                </a:moveTo>
                <a:cubicBezTo>
                  <a:pt x="1053" y="17074"/>
                  <a:pt x="944" y="17340"/>
                  <a:pt x="1100" y="17497"/>
                </a:cubicBezTo>
                <a:cubicBezTo>
                  <a:pt x="1150" y="17546"/>
                  <a:pt x="1211" y="17568"/>
                  <a:pt x="1271" y="17568"/>
                </a:cubicBezTo>
                <a:cubicBezTo>
                  <a:pt x="1398" y="17568"/>
                  <a:pt x="1520" y="17470"/>
                  <a:pt x="1520" y="17321"/>
                </a:cubicBezTo>
                <a:cubicBezTo>
                  <a:pt x="1520" y="17186"/>
                  <a:pt x="1410" y="17074"/>
                  <a:pt x="1276" y="17074"/>
                </a:cubicBezTo>
                <a:close/>
                <a:moveTo>
                  <a:pt x="2495" y="17074"/>
                </a:moveTo>
                <a:cubicBezTo>
                  <a:pt x="2272" y="17074"/>
                  <a:pt x="2163" y="17340"/>
                  <a:pt x="2319" y="17497"/>
                </a:cubicBezTo>
                <a:cubicBezTo>
                  <a:pt x="2370" y="17546"/>
                  <a:pt x="2431" y="17568"/>
                  <a:pt x="2491" y="17568"/>
                </a:cubicBezTo>
                <a:cubicBezTo>
                  <a:pt x="2618" y="17568"/>
                  <a:pt x="2739" y="17470"/>
                  <a:pt x="2739" y="17321"/>
                </a:cubicBezTo>
                <a:cubicBezTo>
                  <a:pt x="2739" y="17186"/>
                  <a:pt x="2630" y="17074"/>
                  <a:pt x="2495" y="17074"/>
                </a:cubicBezTo>
                <a:close/>
                <a:moveTo>
                  <a:pt x="3714" y="17074"/>
                </a:moveTo>
                <a:cubicBezTo>
                  <a:pt x="3494" y="17074"/>
                  <a:pt x="3385" y="17340"/>
                  <a:pt x="3538" y="17497"/>
                </a:cubicBezTo>
                <a:cubicBezTo>
                  <a:pt x="3589" y="17546"/>
                  <a:pt x="3651" y="17568"/>
                  <a:pt x="3711" y="17568"/>
                </a:cubicBezTo>
                <a:cubicBezTo>
                  <a:pt x="3839" y="17568"/>
                  <a:pt x="3961" y="17470"/>
                  <a:pt x="3961" y="17321"/>
                </a:cubicBezTo>
                <a:cubicBezTo>
                  <a:pt x="3961" y="17186"/>
                  <a:pt x="3849" y="17074"/>
                  <a:pt x="3714" y="17074"/>
                </a:cubicBezTo>
                <a:close/>
                <a:moveTo>
                  <a:pt x="4933" y="17074"/>
                </a:moveTo>
                <a:cubicBezTo>
                  <a:pt x="4713" y="17074"/>
                  <a:pt x="4604" y="17340"/>
                  <a:pt x="4757" y="17497"/>
                </a:cubicBezTo>
                <a:cubicBezTo>
                  <a:pt x="4808" y="17546"/>
                  <a:pt x="4870" y="17568"/>
                  <a:pt x="4930" y="17568"/>
                </a:cubicBezTo>
                <a:cubicBezTo>
                  <a:pt x="5058" y="17568"/>
                  <a:pt x="5180" y="17470"/>
                  <a:pt x="5180" y="17321"/>
                </a:cubicBezTo>
                <a:cubicBezTo>
                  <a:pt x="5180" y="17186"/>
                  <a:pt x="5068" y="17074"/>
                  <a:pt x="4933" y="17074"/>
                </a:cubicBezTo>
                <a:close/>
                <a:moveTo>
                  <a:pt x="6152" y="17074"/>
                </a:moveTo>
                <a:cubicBezTo>
                  <a:pt x="5933" y="17074"/>
                  <a:pt x="5823" y="17340"/>
                  <a:pt x="5976" y="17497"/>
                </a:cubicBezTo>
                <a:cubicBezTo>
                  <a:pt x="6027" y="17546"/>
                  <a:pt x="6089" y="17568"/>
                  <a:pt x="6149" y="17568"/>
                </a:cubicBezTo>
                <a:cubicBezTo>
                  <a:pt x="6277" y="17568"/>
                  <a:pt x="6399" y="17470"/>
                  <a:pt x="6399" y="17321"/>
                </a:cubicBezTo>
                <a:cubicBezTo>
                  <a:pt x="6399" y="17186"/>
                  <a:pt x="6290" y="17074"/>
                  <a:pt x="6152" y="17074"/>
                </a:cubicBezTo>
                <a:close/>
                <a:moveTo>
                  <a:pt x="7371" y="17074"/>
                </a:moveTo>
                <a:cubicBezTo>
                  <a:pt x="7152" y="17074"/>
                  <a:pt x="7042" y="17340"/>
                  <a:pt x="7199" y="17497"/>
                </a:cubicBezTo>
                <a:cubicBezTo>
                  <a:pt x="7248" y="17546"/>
                  <a:pt x="7309" y="17568"/>
                  <a:pt x="7369" y="17568"/>
                </a:cubicBezTo>
                <a:cubicBezTo>
                  <a:pt x="7496" y="17568"/>
                  <a:pt x="7619" y="17470"/>
                  <a:pt x="7619" y="17321"/>
                </a:cubicBezTo>
                <a:cubicBezTo>
                  <a:pt x="7619" y="17186"/>
                  <a:pt x="7509" y="17074"/>
                  <a:pt x="7371" y="17074"/>
                </a:cubicBezTo>
                <a:close/>
                <a:moveTo>
                  <a:pt x="8590" y="17074"/>
                </a:moveTo>
                <a:cubicBezTo>
                  <a:pt x="8371" y="17074"/>
                  <a:pt x="8261" y="17340"/>
                  <a:pt x="8418" y="17497"/>
                </a:cubicBezTo>
                <a:cubicBezTo>
                  <a:pt x="8467" y="17546"/>
                  <a:pt x="8528" y="17568"/>
                  <a:pt x="8588" y="17568"/>
                </a:cubicBezTo>
                <a:cubicBezTo>
                  <a:pt x="8715" y="17568"/>
                  <a:pt x="8838" y="17470"/>
                  <a:pt x="8838" y="17321"/>
                </a:cubicBezTo>
                <a:cubicBezTo>
                  <a:pt x="8838" y="17186"/>
                  <a:pt x="8728" y="17074"/>
                  <a:pt x="8590" y="17074"/>
                </a:cubicBezTo>
                <a:close/>
                <a:moveTo>
                  <a:pt x="59" y="17073"/>
                </a:moveTo>
                <a:cubicBezTo>
                  <a:pt x="57" y="17073"/>
                  <a:pt x="55" y="17073"/>
                  <a:pt x="54" y="17074"/>
                </a:cubicBezTo>
                <a:cubicBezTo>
                  <a:pt x="38" y="17074"/>
                  <a:pt x="19" y="17077"/>
                  <a:pt x="0" y="17080"/>
                </a:cubicBezTo>
                <a:lnTo>
                  <a:pt x="0" y="17562"/>
                </a:lnTo>
                <a:cubicBezTo>
                  <a:pt x="19" y="17566"/>
                  <a:pt x="38" y="17569"/>
                  <a:pt x="54" y="17569"/>
                </a:cubicBezTo>
                <a:cubicBezTo>
                  <a:pt x="55" y="17569"/>
                  <a:pt x="57" y="17569"/>
                  <a:pt x="59" y="17569"/>
                </a:cubicBezTo>
                <a:cubicBezTo>
                  <a:pt x="198" y="17569"/>
                  <a:pt x="310" y="17460"/>
                  <a:pt x="310" y="17321"/>
                </a:cubicBezTo>
                <a:cubicBezTo>
                  <a:pt x="310" y="17182"/>
                  <a:pt x="198" y="17073"/>
                  <a:pt x="59" y="17073"/>
                </a:cubicBezTo>
                <a:close/>
                <a:moveTo>
                  <a:pt x="54" y="18293"/>
                </a:moveTo>
                <a:cubicBezTo>
                  <a:pt x="38" y="18293"/>
                  <a:pt x="19" y="18296"/>
                  <a:pt x="0" y="18299"/>
                </a:cubicBezTo>
                <a:lnTo>
                  <a:pt x="0" y="18781"/>
                </a:lnTo>
                <a:cubicBezTo>
                  <a:pt x="18" y="18785"/>
                  <a:pt x="36" y="18787"/>
                  <a:pt x="53" y="18787"/>
                </a:cubicBezTo>
                <a:cubicBezTo>
                  <a:pt x="177" y="18787"/>
                  <a:pt x="285" y="18695"/>
                  <a:pt x="301" y="18568"/>
                </a:cubicBezTo>
                <a:cubicBezTo>
                  <a:pt x="317" y="18421"/>
                  <a:pt x="201" y="18293"/>
                  <a:pt x="54" y="18293"/>
                </a:cubicBezTo>
                <a:close/>
                <a:moveTo>
                  <a:pt x="1276" y="18293"/>
                </a:moveTo>
                <a:cubicBezTo>
                  <a:pt x="1053" y="18293"/>
                  <a:pt x="944" y="18559"/>
                  <a:pt x="1100" y="18716"/>
                </a:cubicBezTo>
                <a:cubicBezTo>
                  <a:pt x="1150" y="18765"/>
                  <a:pt x="1211" y="18787"/>
                  <a:pt x="1271" y="18787"/>
                </a:cubicBezTo>
                <a:cubicBezTo>
                  <a:pt x="1398" y="18787"/>
                  <a:pt x="1520" y="18689"/>
                  <a:pt x="1520" y="18540"/>
                </a:cubicBezTo>
                <a:cubicBezTo>
                  <a:pt x="1520" y="18405"/>
                  <a:pt x="1410" y="18293"/>
                  <a:pt x="1276" y="18293"/>
                </a:cubicBezTo>
                <a:close/>
                <a:moveTo>
                  <a:pt x="2495" y="18293"/>
                </a:moveTo>
                <a:cubicBezTo>
                  <a:pt x="2272" y="18293"/>
                  <a:pt x="2163" y="18559"/>
                  <a:pt x="2319" y="18716"/>
                </a:cubicBezTo>
                <a:cubicBezTo>
                  <a:pt x="2370" y="18765"/>
                  <a:pt x="2431" y="18787"/>
                  <a:pt x="2491" y="18787"/>
                </a:cubicBezTo>
                <a:cubicBezTo>
                  <a:pt x="2618" y="18787"/>
                  <a:pt x="2739" y="18689"/>
                  <a:pt x="2739" y="18540"/>
                </a:cubicBezTo>
                <a:cubicBezTo>
                  <a:pt x="2739" y="18405"/>
                  <a:pt x="2630" y="18293"/>
                  <a:pt x="2495" y="18293"/>
                </a:cubicBezTo>
                <a:close/>
                <a:moveTo>
                  <a:pt x="3714" y="18293"/>
                </a:moveTo>
                <a:cubicBezTo>
                  <a:pt x="3494" y="18293"/>
                  <a:pt x="3385" y="18559"/>
                  <a:pt x="3538" y="18716"/>
                </a:cubicBezTo>
                <a:cubicBezTo>
                  <a:pt x="3589" y="18765"/>
                  <a:pt x="3651" y="18787"/>
                  <a:pt x="3711" y="18787"/>
                </a:cubicBezTo>
                <a:cubicBezTo>
                  <a:pt x="3839" y="18787"/>
                  <a:pt x="3961" y="18689"/>
                  <a:pt x="3961" y="18540"/>
                </a:cubicBezTo>
                <a:cubicBezTo>
                  <a:pt x="3961" y="18405"/>
                  <a:pt x="3849" y="18293"/>
                  <a:pt x="3714" y="18293"/>
                </a:cubicBezTo>
                <a:close/>
                <a:moveTo>
                  <a:pt x="4933" y="18293"/>
                </a:moveTo>
                <a:cubicBezTo>
                  <a:pt x="4713" y="18293"/>
                  <a:pt x="4604" y="18559"/>
                  <a:pt x="4757" y="18716"/>
                </a:cubicBezTo>
                <a:cubicBezTo>
                  <a:pt x="4808" y="18765"/>
                  <a:pt x="4870" y="18787"/>
                  <a:pt x="4930" y="18787"/>
                </a:cubicBezTo>
                <a:cubicBezTo>
                  <a:pt x="5058" y="18787"/>
                  <a:pt x="5180" y="18689"/>
                  <a:pt x="5180" y="18540"/>
                </a:cubicBezTo>
                <a:cubicBezTo>
                  <a:pt x="5180" y="18405"/>
                  <a:pt x="5068" y="18293"/>
                  <a:pt x="4933" y="18293"/>
                </a:cubicBezTo>
                <a:close/>
                <a:moveTo>
                  <a:pt x="6152" y="18293"/>
                </a:moveTo>
                <a:cubicBezTo>
                  <a:pt x="5933" y="18293"/>
                  <a:pt x="5823" y="18559"/>
                  <a:pt x="5976" y="18716"/>
                </a:cubicBezTo>
                <a:cubicBezTo>
                  <a:pt x="6027" y="18765"/>
                  <a:pt x="6089" y="18787"/>
                  <a:pt x="6149" y="18787"/>
                </a:cubicBezTo>
                <a:cubicBezTo>
                  <a:pt x="6277" y="18787"/>
                  <a:pt x="6399" y="18689"/>
                  <a:pt x="6399" y="18540"/>
                </a:cubicBezTo>
                <a:cubicBezTo>
                  <a:pt x="6399" y="18405"/>
                  <a:pt x="6290" y="18293"/>
                  <a:pt x="6152" y="18293"/>
                </a:cubicBezTo>
                <a:close/>
                <a:moveTo>
                  <a:pt x="7371" y="18293"/>
                </a:moveTo>
                <a:cubicBezTo>
                  <a:pt x="7152" y="18293"/>
                  <a:pt x="7042" y="18559"/>
                  <a:pt x="7199" y="18716"/>
                </a:cubicBezTo>
                <a:cubicBezTo>
                  <a:pt x="7248" y="18765"/>
                  <a:pt x="7309" y="18787"/>
                  <a:pt x="7369" y="18787"/>
                </a:cubicBezTo>
                <a:cubicBezTo>
                  <a:pt x="7496" y="18787"/>
                  <a:pt x="7619" y="18689"/>
                  <a:pt x="7619" y="18540"/>
                </a:cubicBezTo>
                <a:cubicBezTo>
                  <a:pt x="7619" y="18405"/>
                  <a:pt x="7509" y="18293"/>
                  <a:pt x="7371" y="18293"/>
                </a:cubicBezTo>
                <a:close/>
                <a:moveTo>
                  <a:pt x="7371" y="19515"/>
                </a:moveTo>
                <a:cubicBezTo>
                  <a:pt x="7061" y="19515"/>
                  <a:pt x="7036" y="19969"/>
                  <a:pt x="7343" y="20004"/>
                </a:cubicBezTo>
                <a:cubicBezTo>
                  <a:pt x="7415" y="19869"/>
                  <a:pt x="7490" y="19737"/>
                  <a:pt x="7565" y="19606"/>
                </a:cubicBezTo>
                <a:cubicBezTo>
                  <a:pt x="7518" y="19549"/>
                  <a:pt x="7446" y="19515"/>
                  <a:pt x="7371" y="19515"/>
                </a:cubicBezTo>
                <a:close/>
                <a:moveTo>
                  <a:pt x="54" y="19515"/>
                </a:moveTo>
                <a:cubicBezTo>
                  <a:pt x="38" y="19515"/>
                  <a:pt x="19" y="19515"/>
                  <a:pt x="0" y="19518"/>
                </a:cubicBezTo>
                <a:lnTo>
                  <a:pt x="0" y="20000"/>
                </a:lnTo>
                <a:cubicBezTo>
                  <a:pt x="18" y="20004"/>
                  <a:pt x="36" y="20006"/>
                  <a:pt x="54" y="20006"/>
                </a:cubicBezTo>
                <a:cubicBezTo>
                  <a:pt x="177" y="20006"/>
                  <a:pt x="287" y="19914"/>
                  <a:pt x="301" y="19787"/>
                </a:cubicBezTo>
                <a:cubicBezTo>
                  <a:pt x="317" y="19640"/>
                  <a:pt x="201" y="19515"/>
                  <a:pt x="54" y="19515"/>
                </a:cubicBezTo>
                <a:close/>
                <a:moveTo>
                  <a:pt x="1276" y="19515"/>
                </a:moveTo>
                <a:cubicBezTo>
                  <a:pt x="1053" y="19515"/>
                  <a:pt x="944" y="19778"/>
                  <a:pt x="1100" y="19935"/>
                </a:cubicBezTo>
                <a:cubicBezTo>
                  <a:pt x="1150" y="19985"/>
                  <a:pt x="1211" y="20008"/>
                  <a:pt x="1271" y="20008"/>
                </a:cubicBezTo>
                <a:cubicBezTo>
                  <a:pt x="1398" y="20008"/>
                  <a:pt x="1520" y="19908"/>
                  <a:pt x="1520" y="19759"/>
                </a:cubicBezTo>
                <a:cubicBezTo>
                  <a:pt x="1520" y="19624"/>
                  <a:pt x="1410" y="19515"/>
                  <a:pt x="1276" y="19515"/>
                </a:cubicBezTo>
                <a:close/>
                <a:moveTo>
                  <a:pt x="2495" y="19515"/>
                </a:moveTo>
                <a:cubicBezTo>
                  <a:pt x="2272" y="19515"/>
                  <a:pt x="2163" y="19778"/>
                  <a:pt x="2319" y="19935"/>
                </a:cubicBezTo>
                <a:cubicBezTo>
                  <a:pt x="2370" y="19985"/>
                  <a:pt x="2431" y="20008"/>
                  <a:pt x="2491" y="20008"/>
                </a:cubicBezTo>
                <a:cubicBezTo>
                  <a:pt x="2618" y="20008"/>
                  <a:pt x="2739" y="19908"/>
                  <a:pt x="2739" y="19759"/>
                </a:cubicBezTo>
                <a:cubicBezTo>
                  <a:pt x="2739" y="19624"/>
                  <a:pt x="2630" y="19515"/>
                  <a:pt x="2495" y="19515"/>
                </a:cubicBezTo>
                <a:close/>
                <a:moveTo>
                  <a:pt x="3714" y="19515"/>
                </a:moveTo>
                <a:cubicBezTo>
                  <a:pt x="3494" y="19515"/>
                  <a:pt x="3385" y="19778"/>
                  <a:pt x="3538" y="19935"/>
                </a:cubicBezTo>
                <a:cubicBezTo>
                  <a:pt x="3589" y="19985"/>
                  <a:pt x="3651" y="20008"/>
                  <a:pt x="3711" y="20008"/>
                </a:cubicBezTo>
                <a:cubicBezTo>
                  <a:pt x="3839" y="20008"/>
                  <a:pt x="3961" y="19908"/>
                  <a:pt x="3961" y="19759"/>
                </a:cubicBezTo>
                <a:cubicBezTo>
                  <a:pt x="3961" y="19624"/>
                  <a:pt x="3849" y="19515"/>
                  <a:pt x="3714" y="19515"/>
                </a:cubicBezTo>
                <a:close/>
                <a:moveTo>
                  <a:pt x="4933" y="19515"/>
                </a:moveTo>
                <a:cubicBezTo>
                  <a:pt x="4713" y="19515"/>
                  <a:pt x="4604" y="19778"/>
                  <a:pt x="4757" y="19935"/>
                </a:cubicBezTo>
                <a:cubicBezTo>
                  <a:pt x="4808" y="19985"/>
                  <a:pt x="4870" y="20008"/>
                  <a:pt x="4930" y="20008"/>
                </a:cubicBezTo>
                <a:cubicBezTo>
                  <a:pt x="5058" y="20008"/>
                  <a:pt x="5180" y="19908"/>
                  <a:pt x="5180" y="19759"/>
                </a:cubicBezTo>
                <a:cubicBezTo>
                  <a:pt x="5180" y="19624"/>
                  <a:pt x="5068" y="19515"/>
                  <a:pt x="4933" y="19515"/>
                </a:cubicBezTo>
                <a:close/>
                <a:moveTo>
                  <a:pt x="6152" y="19515"/>
                </a:moveTo>
                <a:cubicBezTo>
                  <a:pt x="5933" y="19515"/>
                  <a:pt x="5823" y="19778"/>
                  <a:pt x="5976" y="19935"/>
                </a:cubicBezTo>
                <a:cubicBezTo>
                  <a:pt x="6027" y="19985"/>
                  <a:pt x="6089" y="20008"/>
                  <a:pt x="6149" y="20008"/>
                </a:cubicBezTo>
                <a:cubicBezTo>
                  <a:pt x="6277" y="20008"/>
                  <a:pt x="6399" y="19908"/>
                  <a:pt x="6399" y="19759"/>
                </a:cubicBezTo>
                <a:cubicBezTo>
                  <a:pt x="6399" y="19624"/>
                  <a:pt x="6290" y="19515"/>
                  <a:pt x="6152" y="19515"/>
                </a:cubicBezTo>
                <a:close/>
                <a:moveTo>
                  <a:pt x="54" y="20734"/>
                </a:moveTo>
                <a:cubicBezTo>
                  <a:pt x="38" y="20734"/>
                  <a:pt x="19" y="20734"/>
                  <a:pt x="0" y="20740"/>
                </a:cubicBezTo>
                <a:lnTo>
                  <a:pt x="0" y="21220"/>
                </a:lnTo>
                <a:cubicBezTo>
                  <a:pt x="19" y="21224"/>
                  <a:pt x="37" y="21225"/>
                  <a:pt x="55" y="21225"/>
                </a:cubicBezTo>
                <a:cubicBezTo>
                  <a:pt x="178" y="21225"/>
                  <a:pt x="287" y="21135"/>
                  <a:pt x="301" y="21006"/>
                </a:cubicBezTo>
                <a:cubicBezTo>
                  <a:pt x="317" y="20859"/>
                  <a:pt x="201" y="20734"/>
                  <a:pt x="54" y="20734"/>
                </a:cubicBezTo>
                <a:close/>
                <a:moveTo>
                  <a:pt x="1276" y="20734"/>
                </a:moveTo>
                <a:cubicBezTo>
                  <a:pt x="1053" y="20734"/>
                  <a:pt x="944" y="21000"/>
                  <a:pt x="1100" y="21154"/>
                </a:cubicBezTo>
                <a:cubicBezTo>
                  <a:pt x="1151" y="21205"/>
                  <a:pt x="1213" y="21227"/>
                  <a:pt x="1274" y="21227"/>
                </a:cubicBezTo>
                <a:cubicBezTo>
                  <a:pt x="1400" y="21227"/>
                  <a:pt x="1520" y="21129"/>
                  <a:pt x="1520" y="20978"/>
                </a:cubicBezTo>
                <a:cubicBezTo>
                  <a:pt x="1520" y="20843"/>
                  <a:pt x="1410" y="20734"/>
                  <a:pt x="1276" y="20734"/>
                </a:cubicBezTo>
                <a:close/>
                <a:moveTo>
                  <a:pt x="2495" y="20734"/>
                </a:moveTo>
                <a:cubicBezTo>
                  <a:pt x="2275" y="20734"/>
                  <a:pt x="2163" y="21000"/>
                  <a:pt x="2319" y="21154"/>
                </a:cubicBezTo>
                <a:cubicBezTo>
                  <a:pt x="2370" y="21205"/>
                  <a:pt x="2432" y="21227"/>
                  <a:pt x="2493" y="21227"/>
                </a:cubicBezTo>
                <a:cubicBezTo>
                  <a:pt x="2620" y="21227"/>
                  <a:pt x="2741" y="21129"/>
                  <a:pt x="2739" y="20978"/>
                </a:cubicBezTo>
                <a:cubicBezTo>
                  <a:pt x="2739" y="20843"/>
                  <a:pt x="2630" y="20734"/>
                  <a:pt x="2495" y="20734"/>
                </a:cubicBezTo>
                <a:close/>
                <a:moveTo>
                  <a:pt x="3714" y="20734"/>
                </a:moveTo>
                <a:cubicBezTo>
                  <a:pt x="3494" y="20734"/>
                  <a:pt x="3385" y="21000"/>
                  <a:pt x="3538" y="21154"/>
                </a:cubicBezTo>
                <a:cubicBezTo>
                  <a:pt x="3589" y="21205"/>
                  <a:pt x="3652" y="21227"/>
                  <a:pt x="3713" y="21227"/>
                </a:cubicBezTo>
                <a:cubicBezTo>
                  <a:pt x="3840" y="21227"/>
                  <a:pt x="3961" y="21129"/>
                  <a:pt x="3961" y="20978"/>
                </a:cubicBezTo>
                <a:cubicBezTo>
                  <a:pt x="3961" y="20843"/>
                  <a:pt x="3849" y="20734"/>
                  <a:pt x="3714" y="20734"/>
                </a:cubicBezTo>
                <a:close/>
                <a:moveTo>
                  <a:pt x="4933" y="20734"/>
                </a:moveTo>
                <a:cubicBezTo>
                  <a:pt x="4713" y="20734"/>
                  <a:pt x="4604" y="21000"/>
                  <a:pt x="4757" y="21154"/>
                </a:cubicBezTo>
                <a:cubicBezTo>
                  <a:pt x="4808" y="21205"/>
                  <a:pt x="4871" y="21227"/>
                  <a:pt x="4932" y="21227"/>
                </a:cubicBezTo>
                <a:cubicBezTo>
                  <a:pt x="5059" y="21227"/>
                  <a:pt x="5180" y="21129"/>
                  <a:pt x="5180" y="20978"/>
                </a:cubicBezTo>
                <a:cubicBezTo>
                  <a:pt x="5180" y="20843"/>
                  <a:pt x="5068" y="20734"/>
                  <a:pt x="4933" y="20734"/>
                </a:cubicBezTo>
                <a:close/>
                <a:moveTo>
                  <a:pt x="6152" y="20734"/>
                </a:moveTo>
                <a:cubicBezTo>
                  <a:pt x="5933" y="20734"/>
                  <a:pt x="5823" y="21000"/>
                  <a:pt x="5976" y="21154"/>
                </a:cubicBezTo>
                <a:cubicBezTo>
                  <a:pt x="6027" y="21205"/>
                  <a:pt x="6090" y="21227"/>
                  <a:pt x="6151" y="21227"/>
                </a:cubicBezTo>
                <a:cubicBezTo>
                  <a:pt x="6278" y="21227"/>
                  <a:pt x="6399" y="21129"/>
                  <a:pt x="6399" y="20978"/>
                </a:cubicBezTo>
                <a:cubicBezTo>
                  <a:pt x="6399" y="20843"/>
                  <a:pt x="6290" y="20734"/>
                  <a:pt x="6152" y="20734"/>
                </a:cubicBezTo>
                <a:close/>
                <a:moveTo>
                  <a:pt x="6141" y="21953"/>
                </a:moveTo>
                <a:cubicBezTo>
                  <a:pt x="6008" y="21953"/>
                  <a:pt x="5895" y="22063"/>
                  <a:pt x="5895" y="22200"/>
                </a:cubicBezTo>
                <a:cubicBezTo>
                  <a:pt x="5895" y="22335"/>
                  <a:pt x="6008" y="22445"/>
                  <a:pt x="6141" y="22445"/>
                </a:cubicBezTo>
                <a:cubicBezTo>
                  <a:pt x="6145" y="22445"/>
                  <a:pt x="6148" y="22445"/>
                  <a:pt x="6152" y="22445"/>
                </a:cubicBezTo>
                <a:lnTo>
                  <a:pt x="6155" y="22445"/>
                </a:lnTo>
                <a:cubicBezTo>
                  <a:pt x="6218" y="22313"/>
                  <a:pt x="6280" y="22178"/>
                  <a:pt x="6343" y="22044"/>
                </a:cubicBezTo>
                <a:cubicBezTo>
                  <a:pt x="6296" y="21987"/>
                  <a:pt x="6227" y="21953"/>
                  <a:pt x="6152" y="21953"/>
                </a:cubicBezTo>
                <a:cubicBezTo>
                  <a:pt x="6148" y="21953"/>
                  <a:pt x="6145" y="21953"/>
                  <a:pt x="6141" y="21953"/>
                </a:cubicBezTo>
                <a:close/>
                <a:moveTo>
                  <a:pt x="54" y="21953"/>
                </a:moveTo>
                <a:cubicBezTo>
                  <a:pt x="38" y="21953"/>
                  <a:pt x="19" y="21956"/>
                  <a:pt x="0" y="21959"/>
                </a:cubicBezTo>
                <a:lnTo>
                  <a:pt x="0" y="22439"/>
                </a:lnTo>
                <a:cubicBezTo>
                  <a:pt x="20" y="22443"/>
                  <a:pt x="39" y="22445"/>
                  <a:pt x="58" y="22445"/>
                </a:cubicBezTo>
                <a:cubicBezTo>
                  <a:pt x="180" y="22445"/>
                  <a:pt x="288" y="22353"/>
                  <a:pt x="301" y="22225"/>
                </a:cubicBezTo>
                <a:cubicBezTo>
                  <a:pt x="317" y="22081"/>
                  <a:pt x="201" y="21953"/>
                  <a:pt x="54" y="21953"/>
                </a:cubicBezTo>
                <a:close/>
                <a:moveTo>
                  <a:pt x="1276" y="21953"/>
                </a:moveTo>
                <a:cubicBezTo>
                  <a:pt x="1053" y="21953"/>
                  <a:pt x="944" y="22219"/>
                  <a:pt x="1100" y="22373"/>
                </a:cubicBezTo>
                <a:cubicBezTo>
                  <a:pt x="1151" y="22424"/>
                  <a:pt x="1213" y="22447"/>
                  <a:pt x="1274" y="22447"/>
                </a:cubicBezTo>
                <a:cubicBezTo>
                  <a:pt x="1400" y="22447"/>
                  <a:pt x="1520" y="22348"/>
                  <a:pt x="1520" y="22200"/>
                </a:cubicBezTo>
                <a:cubicBezTo>
                  <a:pt x="1520" y="22063"/>
                  <a:pt x="1410" y="21953"/>
                  <a:pt x="1276" y="21953"/>
                </a:cubicBezTo>
                <a:close/>
                <a:moveTo>
                  <a:pt x="2495" y="21953"/>
                </a:moveTo>
                <a:cubicBezTo>
                  <a:pt x="2275" y="21953"/>
                  <a:pt x="2163" y="22219"/>
                  <a:pt x="2319" y="22373"/>
                </a:cubicBezTo>
                <a:cubicBezTo>
                  <a:pt x="2370" y="22424"/>
                  <a:pt x="2432" y="22447"/>
                  <a:pt x="2493" y="22447"/>
                </a:cubicBezTo>
                <a:cubicBezTo>
                  <a:pt x="2619" y="22447"/>
                  <a:pt x="2739" y="22348"/>
                  <a:pt x="2739" y="22200"/>
                </a:cubicBezTo>
                <a:cubicBezTo>
                  <a:pt x="2739" y="22063"/>
                  <a:pt x="2630" y="21953"/>
                  <a:pt x="2495" y="21953"/>
                </a:cubicBezTo>
                <a:close/>
                <a:moveTo>
                  <a:pt x="3714" y="21953"/>
                </a:moveTo>
                <a:cubicBezTo>
                  <a:pt x="3494" y="21953"/>
                  <a:pt x="3385" y="22219"/>
                  <a:pt x="3538" y="22373"/>
                </a:cubicBezTo>
                <a:cubicBezTo>
                  <a:pt x="3589" y="22424"/>
                  <a:pt x="3652" y="22447"/>
                  <a:pt x="3713" y="22447"/>
                </a:cubicBezTo>
                <a:cubicBezTo>
                  <a:pt x="3840" y="22447"/>
                  <a:pt x="3961" y="22348"/>
                  <a:pt x="3961" y="22200"/>
                </a:cubicBezTo>
                <a:cubicBezTo>
                  <a:pt x="3961" y="22063"/>
                  <a:pt x="3849" y="21953"/>
                  <a:pt x="3714" y="21953"/>
                </a:cubicBezTo>
                <a:close/>
                <a:moveTo>
                  <a:pt x="4933" y="21953"/>
                </a:moveTo>
                <a:cubicBezTo>
                  <a:pt x="4713" y="21953"/>
                  <a:pt x="4604" y="22219"/>
                  <a:pt x="4757" y="22373"/>
                </a:cubicBezTo>
                <a:cubicBezTo>
                  <a:pt x="4808" y="22424"/>
                  <a:pt x="4871" y="22447"/>
                  <a:pt x="4932" y="22447"/>
                </a:cubicBezTo>
                <a:cubicBezTo>
                  <a:pt x="5059" y="22447"/>
                  <a:pt x="5180" y="22348"/>
                  <a:pt x="5180" y="22200"/>
                </a:cubicBezTo>
                <a:cubicBezTo>
                  <a:pt x="5180" y="22063"/>
                  <a:pt x="5068" y="21953"/>
                  <a:pt x="4933" y="21953"/>
                </a:cubicBezTo>
                <a:close/>
                <a:moveTo>
                  <a:pt x="1276" y="23172"/>
                </a:moveTo>
                <a:cubicBezTo>
                  <a:pt x="1053" y="23172"/>
                  <a:pt x="944" y="23438"/>
                  <a:pt x="1100" y="23592"/>
                </a:cubicBezTo>
                <a:cubicBezTo>
                  <a:pt x="1151" y="23643"/>
                  <a:pt x="1213" y="23666"/>
                  <a:pt x="1274" y="23666"/>
                </a:cubicBezTo>
                <a:cubicBezTo>
                  <a:pt x="1400" y="23666"/>
                  <a:pt x="1520" y="23567"/>
                  <a:pt x="1520" y="23419"/>
                </a:cubicBezTo>
                <a:cubicBezTo>
                  <a:pt x="1520" y="23282"/>
                  <a:pt x="1410" y="23172"/>
                  <a:pt x="1276" y="23172"/>
                </a:cubicBezTo>
                <a:close/>
                <a:moveTo>
                  <a:pt x="2495" y="23172"/>
                </a:moveTo>
                <a:cubicBezTo>
                  <a:pt x="2275" y="23172"/>
                  <a:pt x="2163" y="23438"/>
                  <a:pt x="2319" y="23592"/>
                </a:cubicBezTo>
                <a:cubicBezTo>
                  <a:pt x="2370" y="23643"/>
                  <a:pt x="2432" y="23666"/>
                  <a:pt x="2493" y="23666"/>
                </a:cubicBezTo>
                <a:cubicBezTo>
                  <a:pt x="2619" y="23666"/>
                  <a:pt x="2739" y="23567"/>
                  <a:pt x="2739" y="23419"/>
                </a:cubicBezTo>
                <a:cubicBezTo>
                  <a:pt x="2739" y="23282"/>
                  <a:pt x="2630" y="23172"/>
                  <a:pt x="2495" y="23172"/>
                </a:cubicBezTo>
                <a:close/>
                <a:moveTo>
                  <a:pt x="3714" y="23172"/>
                </a:moveTo>
                <a:cubicBezTo>
                  <a:pt x="3494" y="23172"/>
                  <a:pt x="3385" y="23438"/>
                  <a:pt x="3538" y="23592"/>
                </a:cubicBezTo>
                <a:cubicBezTo>
                  <a:pt x="3589" y="23643"/>
                  <a:pt x="3652" y="23666"/>
                  <a:pt x="3713" y="23666"/>
                </a:cubicBezTo>
                <a:cubicBezTo>
                  <a:pt x="3840" y="23666"/>
                  <a:pt x="3961" y="23567"/>
                  <a:pt x="3961" y="23419"/>
                </a:cubicBezTo>
                <a:cubicBezTo>
                  <a:pt x="3961" y="23282"/>
                  <a:pt x="3849" y="23172"/>
                  <a:pt x="3714" y="23172"/>
                </a:cubicBezTo>
                <a:close/>
                <a:moveTo>
                  <a:pt x="4933" y="23172"/>
                </a:moveTo>
                <a:cubicBezTo>
                  <a:pt x="4713" y="23172"/>
                  <a:pt x="4604" y="23438"/>
                  <a:pt x="4757" y="23592"/>
                </a:cubicBezTo>
                <a:cubicBezTo>
                  <a:pt x="4808" y="23643"/>
                  <a:pt x="4871" y="23666"/>
                  <a:pt x="4932" y="23666"/>
                </a:cubicBezTo>
                <a:cubicBezTo>
                  <a:pt x="5059" y="23666"/>
                  <a:pt x="5180" y="23567"/>
                  <a:pt x="5180" y="23419"/>
                </a:cubicBezTo>
                <a:cubicBezTo>
                  <a:pt x="5180" y="23282"/>
                  <a:pt x="5068" y="23172"/>
                  <a:pt x="4933" y="23172"/>
                </a:cubicBezTo>
                <a:close/>
                <a:moveTo>
                  <a:pt x="54" y="23172"/>
                </a:moveTo>
                <a:cubicBezTo>
                  <a:pt x="38" y="23172"/>
                  <a:pt x="19" y="23175"/>
                  <a:pt x="0" y="23178"/>
                </a:cubicBezTo>
                <a:lnTo>
                  <a:pt x="0" y="23661"/>
                </a:lnTo>
                <a:cubicBezTo>
                  <a:pt x="18" y="23665"/>
                  <a:pt x="36" y="23667"/>
                  <a:pt x="53" y="23667"/>
                </a:cubicBezTo>
                <a:cubicBezTo>
                  <a:pt x="177" y="23667"/>
                  <a:pt x="287" y="23574"/>
                  <a:pt x="301" y="23445"/>
                </a:cubicBezTo>
                <a:cubicBezTo>
                  <a:pt x="317" y="23300"/>
                  <a:pt x="201" y="23172"/>
                  <a:pt x="54" y="23172"/>
                </a:cubicBezTo>
                <a:close/>
                <a:moveTo>
                  <a:pt x="4933" y="24391"/>
                </a:moveTo>
                <a:cubicBezTo>
                  <a:pt x="4635" y="24391"/>
                  <a:pt x="4591" y="24823"/>
                  <a:pt x="4886" y="24880"/>
                </a:cubicBezTo>
                <a:cubicBezTo>
                  <a:pt x="4967" y="24748"/>
                  <a:pt x="5046" y="24617"/>
                  <a:pt x="5124" y="24482"/>
                </a:cubicBezTo>
                <a:cubicBezTo>
                  <a:pt x="5077" y="24425"/>
                  <a:pt x="5008" y="24391"/>
                  <a:pt x="4933" y="24391"/>
                </a:cubicBezTo>
                <a:close/>
                <a:moveTo>
                  <a:pt x="54" y="24391"/>
                </a:moveTo>
                <a:cubicBezTo>
                  <a:pt x="38" y="24391"/>
                  <a:pt x="19" y="24394"/>
                  <a:pt x="0" y="24397"/>
                </a:cubicBezTo>
                <a:lnTo>
                  <a:pt x="0" y="24880"/>
                </a:lnTo>
                <a:cubicBezTo>
                  <a:pt x="18" y="24884"/>
                  <a:pt x="36" y="24886"/>
                  <a:pt x="53" y="24886"/>
                </a:cubicBezTo>
                <a:cubicBezTo>
                  <a:pt x="177" y="24886"/>
                  <a:pt x="287" y="24793"/>
                  <a:pt x="301" y="24664"/>
                </a:cubicBezTo>
                <a:cubicBezTo>
                  <a:pt x="317" y="24519"/>
                  <a:pt x="201" y="24391"/>
                  <a:pt x="54" y="24391"/>
                </a:cubicBezTo>
                <a:close/>
                <a:moveTo>
                  <a:pt x="1276" y="24391"/>
                </a:moveTo>
                <a:cubicBezTo>
                  <a:pt x="1053" y="24391"/>
                  <a:pt x="944" y="24657"/>
                  <a:pt x="1100" y="24814"/>
                </a:cubicBezTo>
                <a:cubicBezTo>
                  <a:pt x="1151" y="24863"/>
                  <a:pt x="1212" y="24886"/>
                  <a:pt x="1272" y="24886"/>
                </a:cubicBezTo>
                <a:cubicBezTo>
                  <a:pt x="1399" y="24886"/>
                  <a:pt x="1520" y="24787"/>
                  <a:pt x="1520" y="24639"/>
                </a:cubicBezTo>
                <a:cubicBezTo>
                  <a:pt x="1520" y="24501"/>
                  <a:pt x="1410" y="24391"/>
                  <a:pt x="1276" y="24391"/>
                </a:cubicBezTo>
                <a:close/>
                <a:moveTo>
                  <a:pt x="2495" y="24391"/>
                </a:moveTo>
                <a:cubicBezTo>
                  <a:pt x="2275" y="24391"/>
                  <a:pt x="2163" y="24657"/>
                  <a:pt x="2319" y="24814"/>
                </a:cubicBezTo>
                <a:cubicBezTo>
                  <a:pt x="2370" y="24863"/>
                  <a:pt x="2431" y="24886"/>
                  <a:pt x="2491" y="24886"/>
                </a:cubicBezTo>
                <a:cubicBezTo>
                  <a:pt x="2618" y="24886"/>
                  <a:pt x="2739" y="24787"/>
                  <a:pt x="2739" y="24639"/>
                </a:cubicBezTo>
                <a:cubicBezTo>
                  <a:pt x="2739" y="24501"/>
                  <a:pt x="2630" y="24391"/>
                  <a:pt x="2495" y="24391"/>
                </a:cubicBezTo>
                <a:close/>
                <a:moveTo>
                  <a:pt x="3714" y="24391"/>
                </a:moveTo>
                <a:cubicBezTo>
                  <a:pt x="3494" y="24391"/>
                  <a:pt x="3385" y="24657"/>
                  <a:pt x="3538" y="24814"/>
                </a:cubicBezTo>
                <a:cubicBezTo>
                  <a:pt x="3589" y="24863"/>
                  <a:pt x="3651" y="24886"/>
                  <a:pt x="3711" y="24886"/>
                </a:cubicBezTo>
                <a:cubicBezTo>
                  <a:pt x="3839" y="24886"/>
                  <a:pt x="3961" y="24787"/>
                  <a:pt x="3961" y="24639"/>
                </a:cubicBezTo>
                <a:cubicBezTo>
                  <a:pt x="3961" y="24501"/>
                  <a:pt x="3849" y="24391"/>
                  <a:pt x="3714" y="24391"/>
                </a:cubicBezTo>
                <a:close/>
                <a:moveTo>
                  <a:pt x="54" y="25610"/>
                </a:moveTo>
                <a:cubicBezTo>
                  <a:pt x="38" y="25610"/>
                  <a:pt x="19" y="25613"/>
                  <a:pt x="0" y="25616"/>
                </a:cubicBezTo>
                <a:lnTo>
                  <a:pt x="0" y="26099"/>
                </a:lnTo>
                <a:cubicBezTo>
                  <a:pt x="18" y="26103"/>
                  <a:pt x="36" y="26105"/>
                  <a:pt x="54" y="26105"/>
                </a:cubicBezTo>
                <a:cubicBezTo>
                  <a:pt x="177" y="26105"/>
                  <a:pt x="287" y="26012"/>
                  <a:pt x="301" y="25886"/>
                </a:cubicBezTo>
                <a:cubicBezTo>
                  <a:pt x="317" y="25738"/>
                  <a:pt x="201" y="25610"/>
                  <a:pt x="54" y="25610"/>
                </a:cubicBezTo>
                <a:close/>
                <a:moveTo>
                  <a:pt x="1276" y="25610"/>
                </a:moveTo>
                <a:cubicBezTo>
                  <a:pt x="1053" y="25610"/>
                  <a:pt x="944" y="25876"/>
                  <a:pt x="1100" y="26033"/>
                </a:cubicBezTo>
                <a:cubicBezTo>
                  <a:pt x="1151" y="26082"/>
                  <a:pt x="1212" y="26105"/>
                  <a:pt x="1272" y="26105"/>
                </a:cubicBezTo>
                <a:cubicBezTo>
                  <a:pt x="1399" y="26105"/>
                  <a:pt x="1520" y="26006"/>
                  <a:pt x="1520" y="25858"/>
                </a:cubicBezTo>
                <a:cubicBezTo>
                  <a:pt x="1520" y="25723"/>
                  <a:pt x="1410" y="25610"/>
                  <a:pt x="1276" y="25610"/>
                </a:cubicBezTo>
                <a:close/>
                <a:moveTo>
                  <a:pt x="2495" y="25610"/>
                </a:moveTo>
                <a:cubicBezTo>
                  <a:pt x="2275" y="25610"/>
                  <a:pt x="2163" y="25876"/>
                  <a:pt x="2319" y="26033"/>
                </a:cubicBezTo>
                <a:cubicBezTo>
                  <a:pt x="2370" y="26082"/>
                  <a:pt x="2431" y="26105"/>
                  <a:pt x="2491" y="26105"/>
                </a:cubicBezTo>
                <a:cubicBezTo>
                  <a:pt x="2618" y="26105"/>
                  <a:pt x="2739" y="26006"/>
                  <a:pt x="2739" y="25858"/>
                </a:cubicBezTo>
                <a:cubicBezTo>
                  <a:pt x="2739" y="25723"/>
                  <a:pt x="2630" y="25610"/>
                  <a:pt x="2495" y="25610"/>
                </a:cubicBezTo>
                <a:close/>
                <a:moveTo>
                  <a:pt x="3714" y="25610"/>
                </a:moveTo>
                <a:cubicBezTo>
                  <a:pt x="3494" y="25610"/>
                  <a:pt x="3385" y="25876"/>
                  <a:pt x="3538" y="26033"/>
                </a:cubicBezTo>
                <a:cubicBezTo>
                  <a:pt x="3589" y="26082"/>
                  <a:pt x="3651" y="26105"/>
                  <a:pt x="3711" y="26105"/>
                </a:cubicBezTo>
                <a:cubicBezTo>
                  <a:pt x="3839" y="26105"/>
                  <a:pt x="3961" y="26006"/>
                  <a:pt x="3961" y="25858"/>
                </a:cubicBezTo>
                <a:cubicBezTo>
                  <a:pt x="3961" y="25723"/>
                  <a:pt x="3849" y="25610"/>
                  <a:pt x="3714" y="25610"/>
                </a:cubicBezTo>
                <a:close/>
                <a:moveTo>
                  <a:pt x="54" y="26832"/>
                </a:moveTo>
                <a:cubicBezTo>
                  <a:pt x="38" y="26832"/>
                  <a:pt x="19" y="26832"/>
                  <a:pt x="0" y="26835"/>
                </a:cubicBezTo>
                <a:lnTo>
                  <a:pt x="0" y="27318"/>
                </a:lnTo>
                <a:cubicBezTo>
                  <a:pt x="18" y="27322"/>
                  <a:pt x="36" y="27324"/>
                  <a:pt x="53" y="27324"/>
                </a:cubicBezTo>
                <a:cubicBezTo>
                  <a:pt x="177" y="27324"/>
                  <a:pt x="285" y="27231"/>
                  <a:pt x="301" y="27105"/>
                </a:cubicBezTo>
                <a:cubicBezTo>
                  <a:pt x="317" y="26958"/>
                  <a:pt x="201" y="26832"/>
                  <a:pt x="54" y="26832"/>
                </a:cubicBezTo>
                <a:close/>
                <a:moveTo>
                  <a:pt x="2490" y="26832"/>
                </a:moveTo>
                <a:cubicBezTo>
                  <a:pt x="2332" y="26832"/>
                  <a:pt x="2216" y="26978"/>
                  <a:pt x="2250" y="27130"/>
                </a:cubicBezTo>
                <a:cubicBezTo>
                  <a:pt x="2276" y="27248"/>
                  <a:pt x="2379" y="27324"/>
                  <a:pt x="2490" y="27324"/>
                </a:cubicBezTo>
                <a:cubicBezTo>
                  <a:pt x="2526" y="27324"/>
                  <a:pt x="2563" y="27316"/>
                  <a:pt x="2598" y="27299"/>
                </a:cubicBezTo>
                <a:cubicBezTo>
                  <a:pt x="2614" y="27293"/>
                  <a:pt x="2626" y="27283"/>
                  <a:pt x="2642" y="27274"/>
                </a:cubicBezTo>
                <a:cubicBezTo>
                  <a:pt x="2829" y="27131"/>
                  <a:pt x="2731" y="26832"/>
                  <a:pt x="2498" y="26832"/>
                </a:cubicBezTo>
                <a:cubicBezTo>
                  <a:pt x="2497" y="26832"/>
                  <a:pt x="2496" y="26832"/>
                  <a:pt x="2495" y="26832"/>
                </a:cubicBezTo>
                <a:cubicBezTo>
                  <a:pt x="2493" y="26832"/>
                  <a:pt x="2491" y="26832"/>
                  <a:pt x="2490" y="26832"/>
                </a:cubicBezTo>
                <a:close/>
                <a:moveTo>
                  <a:pt x="1272" y="26832"/>
                </a:moveTo>
                <a:cubicBezTo>
                  <a:pt x="1052" y="26832"/>
                  <a:pt x="944" y="27096"/>
                  <a:pt x="1100" y="27252"/>
                </a:cubicBezTo>
                <a:cubicBezTo>
                  <a:pt x="1150" y="27303"/>
                  <a:pt x="1211" y="27325"/>
                  <a:pt x="1271" y="27325"/>
                </a:cubicBezTo>
                <a:cubicBezTo>
                  <a:pt x="1398" y="27325"/>
                  <a:pt x="1520" y="27225"/>
                  <a:pt x="1520" y="27077"/>
                </a:cubicBezTo>
                <a:cubicBezTo>
                  <a:pt x="1520" y="26942"/>
                  <a:pt x="1410" y="26832"/>
                  <a:pt x="1276" y="26832"/>
                </a:cubicBezTo>
                <a:cubicBezTo>
                  <a:pt x="1274" y="26832"/>
                  <a:pt x="1273" y="26832"/>
                  <a:pt x="1272" y="268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13" name="Google Shape;5510;p22">
            <a:extLst>
              <a:ext uri="{FF2B5EF4-FFF2-40B4-BE49-F238E27FC236}">
                <a16:creationId xmlns:a16="http://schemas.microsoft.com/office/drawing/2014/main" id="{F39A04B4-5986-A0F7-E62F-BD73CE83B782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1641475" cy="677863"/>
          </a:xfrm>
          <a:custGeom>
            <a:avLst/>
            <a:gdLst>
              <a:gd name="T0" fmla="*/ 2147483646 w 28713"/>
              <a:gd name="T1" fmla="*/ 0 h 11471"/>
              <a:gd name="T2" fmla="*/ 2147483646 w 28713"/>
              <a:gd name="T3" fmla="*/ 2147483646 h 11471"/>
              <a:gd name="T4" fmla="*/ 2147483646 w 28713"/>
              <a:gd name="T5" fmla="*/ 2147483646 h 11471"/>
              <a:gd name="T6" fmla="*/ 2147483646 w 28713"/>
              <a:gd name="T7" fmla="*/ 2147483646 h 11471"/>
              <a:gd name="T8" fmla="*/ 2147483646 w 28713"/>
              <a:gd name="T9" fmla="*/ 0 h 11471"/>
              <a:gd name="T10" fmla="*/ 2147483646 w 28713"/>
              <a:gd name="T11" fmla="*/ 0 h 11471"/>
              <a:gd name="T12" fmla="*/ 2147483646 w 28713"/>
              <a:gd name="T13" fmla="*/ 2147483646 h 11471"/>
              <a:gd name="T14" fmla="*/ 2147483646 w 28713"/>
              <a:gd name="T15" fmla="*/ 2147483646 h 11471"/>
              <a:gd name="T16" fmla="*/ 2147483646 w 28713"/>
              <a:gd name="T17" fmla="*/ 2147483646 h 11471"/>
              <a:gd name="T18" fmla="*/ 2147483646 w 28713"/>
              <a:gd name="T19" fmla="*/ 2147483646 h 11471"/>
              <a:gd name="T20" fmla="*/ 2147483646 w 28713"/>
              <a:gd name="T21" fmla="*/ 2147483646 h 11471"/>
              <a:gd name="T22" fmla="*/ 2147483646 w 28713"/>
              <a:gd name="T23" fmla="*/ 2147483646 h 11471"/>
              <a:gd name="T24" fmla="*/ 2147483646 w 28713"/>
              <a:gd name="T25" fmla="*/ 2147483646 h 11471"/>
              <a:gd name="T26" fmla="*/ 2147483646 w 28713"/>
              <a:gd name="T27" fmla="*/ 2147483646 h 11471"/>
              <a:gd name="T28" fmla="*/ 2147483646 w 28713"/>
              <a:gd name="T29" fmla="*/ 2147483646 h 11471"/>
              <a:gd name="T30" fmla="*/ 2147483646 w 28713"/>
              <a:gd name="T31" fmla="*/ 2147483646 h 11471"/>
              <a:gd name="T32" fmla="*/ 2147483646 w 28713"/>
              <a:gd name="T33" fmla="*/ 2147483646 h 11471"/>
              <a:gd name="T34" fmla="*/ 2147483646 w 28713"/>
              <a:gd name="T35" fmla="*/ 2147483646 h 11471"/>
              <a:gd name="T36" fmla="*/ 2147483646 w 28713"/>
              <a:gd name="T37" fmla="*/ 2147483646 h 11471"/>
              <a:gd name="T38" fmla="*/ 2147483646 w 28713"/>
              <a:gd name="T39" fmla="*/ 2147483646 h 11471"/>
              <a:gd name="T40" fmla="*/ 2147483646 w 28713"/>
              <a:gd name="T41" fmla="*/ 2147483646 h 11471"/>
              <a:gd name="T42" fmla="*/ 2147483646 w 28713"/>
              <a:gd name="T43" fmla="*/ 2147483646 h 11471"/>
              <a:gd name="T44" fmla="*/ 2147483646 w 28713"/>
              <a:gd name="T45" fmla="*/ 2147483646 h 11471"/>
              <a:gd name="T46" fmla="*/ 2147483646 w 28713"/>
              <a:gd name="T47" fmla="*/ 2147483646 h 11471"/>
              <a:gd name="T48" fmla="*/ 2147483646 w 28713"/>
              <a:gd name="T49" fmla="*/ 2147483646 h 11471"/>
              <a:gd name="T50" fmla="*/ 2147483646 w 28713"/>
              <a:gd name="T51" fmla="*/ 2147483646 h 11471"/>
              <a:gd name="T52" fmla="*/ 2147483646 w 28713"/>
              <a:gd name="T53" fmla="*/ 2147483646 h 11471"/>
              <a:gd name="T54" fmla="*/ 2147483646 w 28713"/>
              <a:gd name="T55" fmla="*/ 2147483646 h 11471"/>
              <a:gd name="T56" fmla="*/ 2147483646 w 28713"/>
              <a:gd name="T57" fmla="*/ 2147483646 h 11471"/>
              <a:gd name="T58" fmla="*/ 2147483646 w 28713"/>
              <a:gd name="T59" fmla="*/ 2147483646 h 11471"/>
              <a:gd name="T60" fmla="*/ 2147483646 w 28713"/>
              <a:gd name="T61" fmla="*/ 2147483646 h 11471"/>
              <a:gd name="T62" fmla="*/ 2147483646 w 28713"/>
              <a:gd name="T63" fmla="*/ 2147483646 h 11471"/>
              <a:gd name="T64" fmla="*/ 2147483646 w 28713"/>
              <a:gd name="T65" fmla="*/ 2147483646 h 11471"/>
              <a:gd name="T66" fmla="*/ 2147483646 w 28713"/>
              <a:gd name="T67" fmla="*/ 2147483646 h 11471"/>
              <a:gd name="T68" fmla="*/ 2147483646 w 28713"/>
              <a:gd name="T69" fmla="*/ 2147483646 h 11471"/>
              <a:gd name="T70" fmla="*/ 2147483646 w 28713"/>
              <a:gd name="T71" fmla="*/ 2147483646 h 11471"/>
              <a:gd name="T72" fmla="*/ 2147483646 w 28713"/>
              <a:gd name="T73" fmla="*/ 2147483646 h 11471"/>
              <a:gd name="T74" fmla="*/ 2147483646 w 28713"/>
              <a:gd name="T75" fmla="*/ 2147483646 h 11471"/>
              <a:gd name="T76" fmla="*/ 2147483646 w 28713"/>
              <a:gd name="T77" fmla="*/ 2147483646 h 11471"/>
              <a:gd name="T78" fmla="*/ 2147483646 w 28713"/>
              <a:gd name="T79" fmla="*/ 2147483646 h 11471"/>
              <a:gd name="T80" fmla="*/ 2147483646 w 28713"/>
              <a:gd name="T81" fmla="*/ 2147483646 h 11471"/>
              <a:gd name="T82" fmla="*/ 2147483646 w 28713"/>
              <a:gd name="T83" fmla="*/ 2147483646 h 11471"/>
              <a:gd name="T84" fmla="*/ 2147483646 w 28713"/>
              <a:gd name="T85" fmla="*/ 2147483646 h 11471"/>
              <a:gd name="T86" fmla="*/ 2147483646 w 28713"/>
              <a:gd name="T87" fmla="*/ 2147483646 h 11471"/>
              <a:gd name="T88" fmla="*/ 2147483646 w 28713"/>
              <a:gd name="T89" fmla="*/ 2147483646 h 11471"/>
              <a:gd name="T90" fmla="*/ 2147483646 w 28713"/>
              <a:gd name="T91" fmla="*/ 2147483646 h 11471"/>
              <a:gd name="T92" fmla="*/ 2147483646 w 28713"/>
              <a:gd name="T93" fmla="*/ 2147483646 h 11471"/>
              <a:gd name="T94" fmla="*/ 2147483646 w 28713"/>
              <a:gd name="T95" fmla="*/ 2147483646 h 11471"/>
              <a:gd name="T96" fmla="*/ 2147483646 w 28713"/>
              <a:gd name="T97" fmla="*/ 2147483646 h 11471"/>
              <a:gd name="T98" fmla="*/ 2147483646 w 28713"/>
              <a:gd name="T99" fmla="*/ 2147483646 h 11471"/>
              <a:gd name="T100" fmla="*/ 2147483646 w 28713"/>
              <a:gd name="T101" fmla="*/ 2147483646 h 11471"/>
              <a:gd name="T102" fmla="*/ 2147483646 w 28713"/>
              <a:gd name="T103" fmla="*/ 2147483646 h 11471"/>
              <a:gd name="T104" fmla="*/ 2147483646 w 28713"/>
              <a:gd name="T105" fmla="*/ 2147483646 h 11471"/>
              <a:gd name="T106" fmla="*/ 2147483646 w 28713"/>
              <a:gd name="T107" fmla="*/ 2147483646 h 11471"/>
              <a:gd name="T108" fmla="*/ 2147483646 w 28713"/>
              <a:gd name="T109" fmla="*/ 2147483646 h 11471"/>
              <a:gd name="T110" fmla="*/ 2147483646 w 28713"/>
              <a:gd name="T111" fmla="*/ 2147483646 h 11471"/>
              <a:gd name="T112" fmla="*/ 2147483646 w 28713"/>
              <a:gd name="T113" fmla="*/ 2147483646 h 11471"/>
              <a:gd name="T114" fmla="*/ 2147483646 w 28713"/>
              <a:gd name="T115" fmla="*/ 2147483646 h 11471"/>
              <a:gd name="T116" fmla="*/ 2147483646 w 28713"/>
              <a:gd name="T117" fmla="*/ 2147483646 h 11471"/>
              <a:gd name="T118" fmla="*/ 2147483646 w 28713"/>
              <a:gd name="T119" fmla="*/ 2147483646 h 11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13" h="11471" extrusionOk="0">
                <a:moveTo>
                  <a:pt x="333" y="0"/>
                </a:moveTo>
                <a:cubicBezTo>
                  <a:pt x="110" y="0"/>
                  <a:pt x="1" y="266"/>
                  <a:pt x="157" y="423"/>
                </a:cubicBezTo>
                <a:cubicBezTo>
                  <a:pt x="207" y="473"/>
                  <a:pt x="268" y="495"/>
                  <a:pt x="328" y="495"/>
                </a:cubicBezTo>
                <a:cubicBezTo>
                  <a:pt x="455" y="495"/>
                  <a:pt x="577" y="396"/>
                  <a:pt x="577" y="248"/>
                </a:cubicBezTo>
                <a:cubicBezTo>
                  <a:pt x="577" y="113"/>
                  <a:pt x="468" y="0"/>
                  <a:pt x="333" y="0"/>
                </a:cubicBezTo>
                <a:close/>
                <a:moveTo>
                  <a:pt x="1552" y="0"/>
                </a:moveTo>
                <a:cubicBezTo>
                  <a:pt x="1330" y="0"/>
                  <a:pt x="1220" y="266"/>
                  <a:pt x="1377" y="423"/>
                </a:cubicBezTo>
                <a:cubicBezTo>
                  <a:pt x="1427" y="473"/>
                  <a:pt x="1488" y="495"/>
                  <a:pt x="1549" y="495"/>
                </a:cubicBezTo>
                <a:cubicBezTo>
                  <a:pt x="1675" y="495"/>
                  <a:pt x="1796" y="396"/>
                  <a:pt x="1796" y="248"/>
                </a:cubicBezTo>
                <a:cubicBezTo>
                  <a:pt x="1796" y="113"/>
                  <a:pt x="1687" y="0"/>
                  <a:pt x="1552" y="0"/>
                </a:cubicBezTo>
                <a:close/>
                <a:moveTo>
                  <a:pt x="2771" y="0"/>
                </a:moveTo>
                <a:cubicBezTo>
                  <a:pt x="2552" y="0"/>
                  <a:pt x="2442" y="266"/>
                  <a:pt x="2596" y="423"/>
                </a:cubicBezTo>
                <a:cubicBezTo>
                  <a:pt x="2646" y="473"/>
                  <a:pt x="2708" y="495"/>
                  <a:pt x="2768" y="495"/>
                </a:cubicBezTo>
                <a:cubicBezTo>
                  <a:pt x="2896" y="495"/>
                  <a:pt x="3019" y="396"/>
                  <a:pt x="3019" y="248"/>
                </a:cubicBezTo>
                <a:cubicBezTo>
                  <a:pt x="3019" y="113"/>
                  <a:pt x="2906" y="0"/>
                  <a:pt x="2771" y="0"/>
                </a:cubicBezTo>
                <a:close/>
                <a:moveTo>
                  <a:pt x="3990" y="0"/>
                </a:moveTo>
                <a:cubicBezTo>
                  <a:pt x="3771" y="0"/>
                  <a:pt x="3661" y="266"/>
                  <a:pt x="3815" y="423"/>
                </a:cubicBezTo>
                <a:cubicBezTo>
                  <a:pt x="3865" y="473"/>
                  <a:pt x="3927" y="495"/>
                  <a:pt x="3987" y="495"/>
                </a:cubicBezTo>
                <a:cubicBezTo>
                  <a:pt x="4115" y="495"/>
                  <a:pt x="4238" y="396"/>
                  <a:pt x="4238" y="248"/>
                </a:cubicBezTo>
                <a:cubicBezTo>
                  <a:pt x="4238" y="113"/>
                  <a:pt x="4125" y="0"/>
                  <a:pt x="3990" y="0"/>
                </a:cubicBezTo>
                <a:close/>
                <a:moveTo>
                  <a:pt x="5209" y="0"/>
                </a:moveTo>
                <a:cubicBezTo>
                  <a:pt x="4990" y="0"/>
                  <a:pt x="4880" y="266"/>
                  <a:pt x="5034" y="423"/>
                </a:cubicBezTo>
                <a:cubicBezTo>
                  <a:pt x="5084" y="473"/>
                  <a:pt x="5146" y="495"/>
                  <a:pt x="5207" y="495"/>
                </a:cubicBezTo>
                <a:cubicBezTo>
                  <a:pt x="5334" y="495"/>
                  <a:pt x="5457" y="396"/>
                  <a:pt x="5457" y="248"/>
                </a:cubicBezTo>
                <a:cubicBezTo>
                  <a:pt x="5457" y="113"/>
                  <a:pt x="5347" y="0"/>
                  <a:pt x="5209" y="0"/>
                </a:cubicBezTo>
                <a:close/>
                <a:moveTo>
                  <a:pt x="6428" y="0"/>
                </a:moveTo>
                <a:cubicBezTo>
                  <a:pt x="6209" y="0"/>
                  <a:pt x="6099" y="266"/>
                  <a:pt x="6256" y="423"/>
                </a:cubicBezTo>
                <a:cubicBezTo>
                  <a:pt x="6305" y="473"/>
                  <a:pt x="6366" y="495"/>
                  <a:pt x="6427" y="495"/>
                </a:cubicBezTo>
                <a:cubicBezTo>
                  <a:pt x="6553" y="495"/>
                  <a:pt x="6676" y="396"/>
                  <a:pt x="6676" y="248"/>
                </a:cubicBezTo>
                <a:cubicBezTo>
                  <a:pt x="6676" y="113"/>
                  <a:pt x="6566" y="0"/>
                  <a:pt x="6428" y="0"/>
                </a:cubicBezTo>
                <a:close/>
                <a:moveTo>
                  <a:pt x="7647" y="0"/>
                </a:moveTo>
                <a:cubicBezTo>
                  <a:pt x="7428" y="0"/>
                  <a:pt x="7318" y="266"/>
                  <a:pt x="7475" y="423"/>
                </a:cubicBezTo>
                <a:cubicBezTo>
                  <a:pt x="7524" y="473"/>
                  <a:pt x="7585" y="495"/>
                  <a:pt x="7646" y="495"/>
                </a:cubicBezTo>
                <a:cubicBezTo>
                  <a:pt x="7772" y="495"/>
                  <a:pt x="7895" y="396"/>
                  <a:pt x="7895" y="248"/>
                </a:cubicBezTo>
                <a:cubicBezTo>
                  <a:pt x="7895" y="113"/>
                  <a:pt x="7785" y="0"/>
                  <a:pt x="7647" y="0"/>
                </a:cubicBezTo>
                <a:close/>
                <a:moveTo>
                  <a:pt x="8869" y="0"/>
                </a:moveTo>
                <a:cubicBezTo>
                  <a:pt x="8647" y="0"/>
                  <a:pt x="8537" y="266"/>
                  <a:pt x="8694" y="423"/>
                </a:cubicBezTo>
                <a:cubicBezTo>
                  <a:pt x="8743" y="473"/>
                  <a:pt x="8804" y="495"/>
                  <a:pt x="8865" y="495"/>
                </a:cubicBezTo>
                <a:cubicBezTo>
                  <a:pt x="8991" y="495"/>
                  <a:pt x="9114" y="396"/>
                  <a:pt x="9114" y="248"/>
                </a:cubicBezTo>
                <a:cubicBezTo>
                  <a:pt x="9114" y="113"/>
                  <a:pt x="9004" y="0"/>
                  <a:pt x="8869" y="0"/>
                </a:cubicBezTo>
                <a:close/>
                <a:moveTo>
                  <a:pt x="10088" y="0"/>
                </a:moveTo>
                <a:cubicBezTo>
                  <a:pt x="9866" y="0"/>
                  <a:pt x="9756" y="266"/>
                  <a:pt x="9913" y="423"/>
                </a:cubicBezTo>
                <a:cubicBezTo>
                  <a:pt x="9963" y="473"/>
                  <a:pt x="10025" y="495"/>
                  <a:pt x="10085" y="495"/>
                </a:cubicBezTo>
                <a:cubicBezTo>
                  <a:pt x="10212" y="495"/>
                  <a:pt x="10333" y="396"/>
                  <a:pt x="10333" y="248"/>
                </a:cubicBezTo>
                <a:cubicBezTo>
                  <a:pt x="10333" y="113"/>
                  <a:pt x="10223" y="0"/>
                  <a:pt x="10088" y="0"/>
                </a:cubicBezTo>
                <a:close/>
                <a:moveTo>
                  <a:pt x="11308" y="0"/>
                </a:moveTo>
                <a:cubicBezTo>
                  <a:pt x="11088" y="0"/>
                  <a:pt x="10975" y="266"/>
                  <a:pt x="11132" y="423"/>
                </a:cubicBezTo>
                <a:cubicBezTo>
                  <a:pt x="11182" y="473"/>
                  <a:pt x="11244" y="495"/>
                  <a:pt x="11305" y="495"/>
                </a:cubicBezTo>
                <a:cubicBezTo>
                  <a:pt x="11433" y="495"/>
                  <a:pt x="11555" y="396"/>
                  <a:pt x="11555" y="248"/>
                </a:cubicBezTo>
                <a:cubicBezTo>
                  <a:pt x="11555" y="113"/>
                  <a:pt x="11442" y="0"/>
                  <a:pt x="11308" y="0"/>
                </a:cubicBezTo>
                <a:close/>
                <a:moveTo>
                  <a:pt x="12527" y="0"/>
                </a:moveTo>
                <a:cubicBezTo>
                  <a:pt x="12307" y="0"/>
                  <a:pt x="12198" y="266"/>
                  <a:pt x="12351" y="423"/>
                </a:cubicBezTo>
                <a:cubicBezTo>
                  <a:pt x="12402" y="473"/>
                  <a:pt x="12463" y="495"/>
                  <a:pt x="12524" y="495"/>
                </a:cubicBezTo>
                <a:cubicBezTo>
                  <a:pt x="12652" y="495"/>
                  <a:pt x="12774" y="396"/>
                  <a:pt x="12774" y="248"/>
                </a:cubicBezTo>
                <a:cubicBezTo>
                  <a:pt x="12774" y="113"/>
                  <a:pt x="12661" y="0"/>
                  <a:pt x="12527" y="0"/>
                </a:cubicBezTo>
                <a:close/>
                <a:moveTo>
                  <a:pt x="13746" y="0"/>
                </a:moveTo>
                <a:cubicBezTo>
                  <a:pt x="13526" y="0"/>
                  <a:pt x="13417" y="266"/>
                  <a:pt x="13570" y="423"/>
                </a:cubicBezTo>
                <a:cubicBezTo>
                  <a:pt x="13621" y="473"/>
                  <a:pt x="13682" y="495"/>
                  <a:pt x="13743" y="495"/>
                </a:cubicBezTo>
                <a:cubicBezTo>
                  <a:pt x="13871" y="495"/>
                  <a:pt x="13993" y="396"/>
                  <a:pt x="13993" y="248"/>
                </a:cubicBezTo>
                <a:cubicBezTo>
                  <a:pt x="13993" y="113"/>
                  <a:pt x="13884" y="0"/>
                  <a:pt x="13746" y="0"/>
                </a:cubicBezTo>
                <a:close/>
                <a:moveTo>
                  <a:pt x="14965" y="0"/>
                </a:moveTo>
                <a:cubicBezTo>
                  <a:pt x="14745" y="0"/>
                  <a:pt x="14636" y="266"/>
                  <a:pt x="14792" y="423"/>
                </a:cubicBezTo>
                <a:cubicBezTo>
                  <a:pt x="14842" y="473"/>
                  <a:pt x="14903" y="495"/>
                  <a:pt x="14963" y="495"/>
                </a:cubicBezTo>
                <a:cubicBezTo>
                  <a:pt x="15090" y="495"/>
                  <a:pt x="15212" y="396"/>
                  <a:pt x="15212" y="248"/>
                </a:cubicBezTo>
                <a:cubicBezTo>
                  <a:pt x="15212" y="113"/>
                  <a:pt x="15103" y="0"/>
                  <a:pt x="14965" y="0"/>
                </a:cubicBezTo>
                <a:close/>
                <a:moveTo>
                  <a:pt x="16184" y="0"/>
                </a:moveTo>
                <a:cubicBezTo>
                  <a:pt x="15964" y="0"/>
                  <a:pt x="15855" y="266"/>
                  <a:pt x="16011" y="423"/>
                </a:cubicBezTo>
                <a:cubicBezTo>
                  <a:pt x="16061" y="473"/>
                  <a:pt x="16122" y="495"/>
                  <a:pt x="16182" y="495"/>
                </a:cubicBezTo>
                <a:cubicBezTo>
                  <a:pt x="16309" y="495"/>
                  <a:pt x="16431" y="396"/>
                  <a:pt x="16431" y="248"/>
                </a:cubicBezTo>
                <a:cubicBezTo>
                  <a:pt x="16431" y="113"/>
                  <a:pt x="16322" y="0"/>
                  <a:pt x="16184" y="0"/>
                </a:cubicBezTo>
                <a:close/>
                <a:moveTo>
                  <a:pt x="17406" y="0"/>
                </a:moveTo>
                <a:cubicBezTo>
                  <a:pt x="17183" y="0"/>
                  <a:pt x="17074" y="266"/>
                  <a:pt x="17230" y="423"/>
                </a:cubicBezTo>
                <a:cubicBezTo>
                  <a:pt x="17280" y="473"/>
                  <a:pt x="17341" y="495"/>
                  <a:pt x="17401" y="495"/>
                </a:cubicBezTo>
                <a:cubicBezTo>
                  <a:pt x="17528" y="495"/>
                  <a:pt x="17650" y="396"/>
                  <a:pt x="17650" y="248"/>
                </a:cubicBezTo>
                <a:cubicBezTo>
                  <a:pt x="17650" y="113"/>
                  <a:pt x="17541" y="0"/>
                  <a:pt x="17406" y="0"/>
                </a:cubicBezTo>
                <a:close/>
                <a:moveTo>
                  <a:pt x="18625" y="0"/>
                </a:moveTo>
                <a:cubicBezTo>
                  <a:pt x="18402" y="0"/>
                  <a:pt x="18293" y="266"/>
                  <a:pt x="18449" y="423"/>
                </a:cubicBezTo>
                <a:cubicBezTo>
                  <a:pt x="18500" y="473"/>
                  <a:pt x="18561" y="495"/>
                  <a:pt x="18622" y="495"/>
                </a:cubicBezTo>
                <a:cubicBezTo>
                  <a:pt x="18748" y="495"/>
                  <a:pt x="18869" y="396"/>
                  <a:pt x="18869" y="248"/>
                </a:cubicBezTo>
                <a:cubicBezTo>
                  <a:pt x="18869" y="113"/>
                  <a:pt x="18760" y="0"/>
                  <a:pt x="18625" y="0"/>
                </a:cubicBezTo>
                <a:close/>
                <a:moveTo>
                  <a:pt x="19844" y="0"/>
                </a:moveTo>
                <a:cubicBezTo>
                  <a:pt x="19625" y="0"/>
                  <a:pt x="19515" y="266"/>
                  <a:pt x="19669" y="423"/>
                </a:cubicBezTo>
                <a:cubicBezTo>
                  <a:pt x="19719" y="473"/>
                  <a:pt x="19781" y="495"/>
                  <a:pt x="19841" y="495"/>
                </a:cubicBezTo>
                <a:cubicBezTo>
                  <a:pt x="19969" y="495"/>
                  <a:pt x="20092" y="396"/>
                  <a:pt x="20092" y="248"/>
                </a:cubicBezTo>
                <a:cubicBezTo>
                  <a:pt x="20092" y="113"/>
                  <a:pt x="19979" y="0"/>
                  <a:pt x="19844" y="0"/>
                </a:cubicBezTo>
                <a:close/>
                <a:moveTo>
                  <a:pt x="21063" y="0"/>
                </a:moveTo>
                <a:cubicBezTo>
                  <a:pt x="20844" y="0"/>
                  <a:pt x="20734" y="266"/>
                  <a:pt x="20888" y="423"/>
                </a:cubicBezTo>
                <a:cubicBezTo>
                  <a:pt x="20938" y="473"/>
                  <a:pt x="21000" y="495"/>
                  <a:pt x="21060" y="495"/>
                </a:cubicBezTo>
                <a:cubicBezTo>
                  <a:pt x="21188" y="495"/>
                  <a:pt x="21311" y="396"/>
                  <a:pt x="21311" y="248"/>
                </a:cubicBezTo>
                <a:cubicBezTo>
                  <a:pt x="21311" y="113"/>
                  <a:pt x="21198" y="0"/>
                  <a:pt x="21063" y="0"/>
                </a:cubicBezTo>
                <a:close/>
                <a:moveTo>
                  <a:pt x="22282" y="0"/>
                </a:moveTo>
                <a:cubicBezTo>
                  <a:pt x="22063" y="0"/>
                  <a:pt x="21953" y="266"/>
                  <a:pt x="22107" y="423"/>
                </a:cubicBezTo>
                <a:cubicBezTo>
                  <a:pt x="22157" y="473"/>
                  <a:pt x="22219" y="495"/>
                  <a:pt x="22280" y="495"/>
                </a:cubicBezTo>
                <a:cubicBezTo>
                  <a:pt x="22407" y="495"/>
                  <a:pt x="22530" y="396"/>
                  <a:pt x="22530" y="248"/>
                </a:cubicBezTo>
                <a:cubicBezTo>
                  <a:pt x="22530" y="113"/>
                  <a:pt x="22420" y="0"/>
                  <a:pt x="22282" y="0"/>
                </a:cubicBezTo>
                <a:close/>
                <a:moveTo>
                  <a:pt x="23501" y="0"/>
                </a:moveTo>
                <a:cubicBezTo>
                  <a:pt x="23282" y="0"/>
                  <a:pt x="23172" y="266"/>
                  <a:pt x="23329" y="423"/>
                </a:cubicBezTo>
                <a:cubicBezTo>
                  <a:pt x="23378" y="473"/>
                  <a:pt x="23439" y="495"/>
                  <a:pt x="23500" y="495"/>
                </a:cubicBezTo>
                <a:cubicBezTo>
                  <a:pt x="23626" y="495"/>
                  <a:pt x="23749" y="396"/>
                  <a:pt x="23749" y="248"/>
                </a:cubicBezTo>
                <a:cubicBezTo>
                  <a:pt x="23749" y="113"/>
                  <a:pt x="23639" y="0"/>
                  <a:pt x="23501" y="0"/>
                </a:cubicBezTo>
                <a:close/>
                <a:moveTo>
                  <a:pt x="24720" y="0"/>
                </a:moveTo>
                <a:cubicBezTo>
                  <a:pt x="24501" y="0"/>
                  <a:pt x="24391" y="266"/>
                  <a:pt x="24548" y="423"/>
                </a:cubicBezTo>
                <a:cubicBezTo>
                  <a:pt x="24597" y="473"/>
                  <a:pt x="24658" y="495"/>
                  <a:pt x="24719" y="495"/>
                </a:cubicBezTo>
                <a:cubicBezTo>
                  <a:pt x="24845" y="495"/>
                  <a:pt x="24968" y="396"/>
                  <a:pt x="24968" y="248"/>
                </a:cubicBezTo>
                <a:cubicBezTo>
                  <a:pt x="24968" y="113"/>
                  <a:pt x="24858" y="0"/>
                  <a:pt x="24720" y="0"/>
                </a:cubicBezTo>
                <a:close/>
                <a:moveTo>
                  <a:pt x="25942" y="0"/>
                </a:moveTo>
                <a:cubicBezTo>
                  <a:pt x="25720" y="0"/>
                  <a:pt x="25610" y="266"/>
                  <a:pt x="25767" y="423"/>
                </a:cubicBezTo>
                <a:cubicBezTo>
                  <a:pt x="25816" y="473"/>
                  <a:pt x="25877" y="495"/>
                  <a:pt x="25938" y="495"/>
                </a:cubicBezTo>
                <a:cubicBezTo>
                  <a:pt x="26064" y="495"/>
                  <a:pt x="26187" y="396"/>
                  <a:pt x="26187" y="248"/>
                </a:cubicBezTo>
                <a:cubicBezTo>
                  <a:pt x="26187" y="113"/>
                  <a:pt x="26077" y="0"/>
                  <a:pt x="25942" y="0"/>
                </a:cubicBezTo>
                <a:close/>
                <a:moveTo>
                  <a:pt x="27161" y="0"/>
                </a:moveTo>
                <a:cubicBezTo>
                  <a:pt x="26942" y="0"/>
                  <a:pt x="26829" y="266"/>
                  <a:pt x="26986" y="423"/>
                </a:cubicBezTo>
                <a:cubicBezTo>
                  <a:pt x="27036" y="473"/>
                  <a:pt x="27098" y="495"/>
                  <a:pt x="27158" y="495"/>
                </a:cubicBezTo>
                <a:cubicBezTo>
                  <a:pt x="27285" y="495"/>
                  <a:pt x="27406" y="396"/>
                  <a:pt x="27406" y="248"/>
                </a:cubicBezTo>
                <a:cubicBezTo>
                  <a:pt x="27406" y="113"/>
                  <a:pt x="27296" y="0"/>
                  <a:pt x="27161" y="0"/>
                </a:cubicBezTo>
                <a:close/>
                <a:moveTo>
                  <a:pt x="28382" y="1"/>
                </a:moveTo>
                <a:cubicBezTo>
                  <a:pt x="28255" y="1"/>
                  <a:pt x="28133" y="99"/>
                  <a:pt x="28133" y="248"/>
                </a:cubicBezTo>
                <a:cubicBezTo>
                  <a:pt x="28133" y="382"/>
                  <a:pt x="28243" y="495"/>
                  <a:pt x="28381" y="495"/>
                </a:cubicBezTo>
                <a:cubicBezTo>
                  <a:pt x="28600" y="495"/>
                  <a:pt x="28710" y="229"/>
                  <a:pt x="28553" y="72"/>
                </a:cubicBezTo>
                <a:cubicBezTo>
                  <a:pt x="28503" y="23"/>
                  <a:pt x="28442" y="1"/>
                  <a:pt x="28382" y="1"/>
                </a:cubicBezTo>
                <a:close/>
                <a:moveTo>
                  <a:pt x="1552" y="1219"/>
                </a:moveTo>
                <a:cubicBezTo>
                  <a:pt x="1330" y="1219"/>
                  <a:pt x="1220" y="1486"/>
                  <a:pt x="1377" y="1642"/>
                </a:cubicBezTo>
                <a:cubicBezTo>
                  <a:pt x="1427" y="1692"/>
                  <a:pt x="1488" y="1714"/>
                  <a:pt x="1549" y="1714"/>
                </a:cubicBezTo>
                <a:cubicBezTo>
                  <a:pt x="1675" y="1714"/>
                  <a:pt x="1796" y="1615"/>
                  <a:pt x="1796" y="1467"/>
                </a:cubicBezTo>
                <a:cubicBezTo>
                  <a:pt x="1796" y="1332"/>
                  <a:pt x="1687" y="1219"/>
                  <a:pt x="1552" y="1219"/>
                </a:cubicBezTo>
                <a:close/>
                <a:moveTo>
                  <a:pt x="2771" y="1219"/>
                </a:moveTo>
                <a:cubicBezTo>
                  <a:pt x="2552" y="1219"/>
                  <a:pt x="2442" y="1486"/>
                  <a:pt x="2596" y="1642"/>
                </a:cubicBezTo>
                <a:cubicBezTo>
                  <a:pt x="2646" y="1692"/>
                  <a:pt x="2708" y="1714"/>
                  <a:pt x="2768" y="1714"/>
                </a:cubicBezTo>
                <a:cubicBezTo>
                  <a:pt x="2896" y="1714"/>
                  <a:pt x="3019" y="1615"/>
                  <a:pt x="3019" y="1467"/>
                </a:cubicBezTo>
                <a:cubicBezTo>
                  <a:pt x="3019" y="1332"/>
                  <a:pt x="2906" y="1219"/>
                  <a:pt x="2771" y="1219"/>
                </a:cubicBezTo>
                <a:close/>
                <a:moveTo>
                  <a:pt x="3990" y="1219"/>
                </a:moveTo>
                <a:cubicBezTo>
                  <a:pt x="3771" y="1219"/>
                  <a:pt x="3661" y="1486"/>
                  <a:pt x="3815" y="1642"/>
                </a:cubicBezTo>
                <a:cubicBezTo>
                  <a:pt x="3865" y="1692"/>
                  <a:pt x="3927" y="1714"/>
                  <a:pt x="3987" y="1714"/>
                </a:cubicBezTo>
                <a:cubicBezTo>
                  <a:pt x="4115" y="1714"/>
                  <a:pt x="4238" y="1615"/>
                  <a:pt x="4238" y="1467"/>
                </a:cubicBezTo>
                <a:cubicBezTo>
                  <a:pt x="4238" y="1332"/>
                  <a:pt x="4125" y="1219"/>
                  <a:pt x="3990" y="1219"/>
                </a:cubicBezTo>
                <a:close/>
                <a:moveTo>
                  <a:pt x="5209" y="1219"/>
                </a:moveTo>
                <a:cubicBezTo>
                  <a:pt x="4990" y="1219"/>
                  <a:pt x="4880" y="1486"/>
                  <a:pt x="5034" y="1642"/>
                </a:cubicBezTo>
                <a:cubicBezTo>
                  <a:pt x="5084" y="1693"/>
                  <a:pt x="5146" y="1715"/>
                  <a:pt x="5207" y="1715"/>
                </a:cubicBezTo>
                <a:cubicBezTo>
                  <a:pt x="5334" y="1715"/>
                  <a:pt x="5457" y="1615"/>
                  <a:pt x="5457" y="1467"/>
                </a:cubicBezTo>
                <a:cubicBezTo>
                  <a:pt x="5457" y="1332"/>
                  <a:pt x="5347" y="1219"/>
                  <a:pt x="5209" y="1219"/>
                </a:cubicBezTo>
                <a:close/>
                <a:moveTo>
                  <a:pt x="6428" y="1219"/>
                </a:moveTo>
                <a:cubicBezTo>
                  <a:pt x="6209" y="1219"/>
                  <a:pt x="6099" y="1486"/>
                  <a:pt x="6256" y="1642"/>
                </a:cubicBezTo>
                <a:cubicBezTo>
                  <a:pt x="6305" y="1693"/>
                  <a:pt x="6366" y="1715"/>
                  <a:pt x="6427" y="1715"/>
                </a:cubicBezTo>
                <a:cubicBezTo>
                  <a:pt x="6553" y="1715"/>
                  <a:pt x="6676" y="1615"/>
                  <a:pt x="6676" y="1467"/>
                </a:cubicBezTo>
                <a:cubicBezTo>
                  <a:pt x="6676" y="1332"/>
                  <a:pt x="6566" y="1219"/>
                  <a:pt x="6428" y="1219"/>
                </a:cubicBezTo>
                <a:close/>
                <a:moveTo>
                  <a:pt x="7647" y="1219"/>
                </a:moveTo>
                <a:cubicBezTo>
                  <a:pt x="7428" y="1219"/>
                  <a:pt x="7318" y="1486"/>
                  <a:pt x="7475" y="1642"/>
                </a:cubicBezTo>
                <a:cubicBezTo>
                  <a:pt x="7524" y="1693"/>
                  <a:pt x="7586" y="1715"/>
                  <a:pt x="7646" y="1715"/>
                </a:cubicBezTo>
                <a:cubicBezTo>
                  <a:pt x="7772" y="1715"/>
                  <a:pt x="7895" y="1615"/>
                  <a:pt x="7895" y="1467"/>
                </a:cubicBezTo>
                <a:cubicBezTo>
                  <a:pt x="7895" y="1332"/>
                  <a:pt x="7785" y="1219"/>
                  <a:pt x="7647" y="1219"/>
                </a:cubicBezTo>
                <a:close/>
                <a:moveTo>
                  <a:pt x="8869" y="1219"/>
                </a:moveTo>
                <a:cubicBezTo>
                  <a:pt x="8647" y="1219"/>
                  <a:pt x="8537" y="1486"/>
                  <a:pt x="8694" y="1642"/>
                </a:cubicBezTo>
                <a:cubicBezTo>
                  <a:pt x="8743" y="1693"/>
                  <a:pt x="8805" y="1715"/>
                  <a:pt x="8865" y="1715"/>
                </a:cubicBezTo>
                <a:cubicBezTo>
                  <a:pt x="8991" y="1715"/>
                  <a:pt x="9114" y="1615"/>
                  <a:pt x="9114" y="1467"/>
                </a:cubicBezTo>
                <a:cubicBezTo>
                  <a:pt x="9114" y="1332"/>
                  <a:pt x="9004" y="1219"/>
                  <a:pt x="8869" y="1219"/>
                </a:cubicBezTo>
                <a:close/>
                <a:moveTo>
                  <a:pt x="10088" y="1219"/>
                </a:moveTo>
                <a:cubicBezTo>
                  <a:pt x="9866" y="1219"/>
                  <a:pt x="9756" y="1486"/>
                  <a:pt x="9913" y="1642"/>
                </a:cubicBezTo>
                <a:cubicBezTo>
                  <a:pt x="9963" y="1693"/>
                  <a:pt x="10025" y="1715"/>
                  <a:pt x="10085" y="1715"/>
                </a:cubicBezTo>
                <a:cubicBezTo>
                  <a:pt x="10212" y="1715"/>
                  <a:pt x="10333" y="1615"/>
                  <a:pt x="10333" y="1467"/>
                </a:cubicBezTo>
                <a:cubicBezTo>
                  <a:pt x="10333" y="1332"/>
                  <a:pt x="10223" y="1219"/>
                  <a:pt x="10088" y="1219"/>
                </a:cubicBezTo>
                <a:close/>
                <a:moveTo>
                  <a:pt x="11308" y="1219"/>
                </a:moveTo>
                <a:cubicBezTo>
                  <a:pt x="11088" y="1219"/>
                  <a:pt x="10975" y="1486"/>
                  <a:pt x="11132" y="1642"/>
                </a:cubicBezTo>
                <a:cubicBezTo>
                  <a:pt x="11183" y="1693"/>
                  <a:pt x="11244" y="1715"/>
                  <a:pt x="11305" y="1715"/>
                </a:cubicBezTo>
                <a:cubicBezTo>
                  <a:pt x="11433" y="1715"/>
                  <a:pt x="11555" y="1615"/>
                  <a:pt x="11555" y="1467"/>
                </a:cubicBezTo>
                <a:cubicBezTo>
                  <a:pt x="11555" y="1332"/>
                  <a:pt x="11442" y="1219"/>
                  <a:pt x="11308" y="1219"/>
                </a:cubicBezTo>
                <a:close/>
                <a:moveTo>
                  <a:pt x="12527" y="1219"/>
                </a:moveTo>
                <a:cubicBezTo>
                  <a:pt x="12307" y="1219"/>
                  <a:pt x="12198" y="1486"/>
                  <a:pt x="12351" y="1642"/>
                </a:cubicBezTo>
                <a:cubicBezTo>
                  <a:pt x="12402" y="1693"/>
                  <a:pt x="12463" y="1715"/>
                  <a:pt x="12524" y="1715"/>
                </a:cubicBezTo>
                <a:cubicBezTo>
                  <a:pt x="12652" y="1715"/>
                  <a:pt x="12774" y="1615"/>
                  <a:pt x="12774" y="1467"/>
                </a:cubicBezTo>
                <a:cubicBezTo>
                  <a:pt x="12774" y="1332"/>
                  <a:pt x="12661" y="1219"/>
                  <a:pt x="12527" y="1219"/>
                </a:cubicBezTo>
                <a:close/>
                <a:moveTo>
                  <a:pt x="13746" y="1219"/>
                </a:moveTo>
                <a:cubicBezTo>
                  <a:pt x="13526" y="1219"/>
                  <a:pt x="13417" y="1486"/>
                  <a:pt x="13570" y="1642"/>
                </a:cubicBezTo>
                <a:cubicBezTo>
                  <a:pt x="13621" y="1693"/>
                  <a:pt x="13682" y="1715"/>
                  <a:pt x="13743" y="1715"/>
                </a:cubicBezTo>
                <a:cubicBezTo>
                  <a:pt x="13871" y="1715"/>
                  <a:pt x="13993" y="1615"/>
                  <a:pt x="13993" y="1467"/>
                </a:cubicBezTo>
                <a:cubicBezTo>
                  <a:pt x="13993" y="1332"/>
                  <a:pt x="13884" y="1219"/>
                  <a:pt x="13746" y="1219"/>
                </a:cubicBezTo>
                <a:close/>
                <a:moveTo>
                  <a:pt x="14965" y="1219"/>
                </a:moveTo>
                <a:cubicBezTo>
                  <a:pt x="14745" y="1219"/>
                  <a:pt x="14636" y="1486"/>
                  <a:pt x="14792" y="1642"/>
                </a:cubicBezTo>
                <a:cubicBezTo>
                  <a:pt x="14842" y="1693"/>
                  <a:pt x="14903" y="1715"/>
                  <a:pt x="14963" y="1715"/>
                </a:cubicBezTo>
                <a:cubicBezTo>
                  <a:pt x="15090" y="1715"/>
                  <a:pt x="15212" y="1615"/>
                  <a:pt x="15212" y="1467"/>
                </a:cubicBezTo>
                <a:cubicBezTo>
                  <a:pt x="15212" y="1332"/>
                  <a:pt x="15103" y="1219"/>
                  <a:pt x="14965" y="1219"/>
                </a:cubicBezTo>
                <a:close/>
                <a:moveTo>
                  <a:pt x="16184" y="1219"/>
                </a:moveTo>
                <a:cubicBezTo>
                  <a:pt x="15964" y="1219"/>
                  <a:pt x="15855" y="1486"/>
                  <a:pt x="16011" y="1642"/>
                </a:cubicBezTo>
                <a:cubicBezTo>
                  <a:pt x="16061" y="1693"/>
                  <a:pt x="16122" y="1715"/>
                  <a:pt x="16182" y="1715"/>
                </a:cubicBezTo>
                <a:cubicBezTo>
                  <a:pt x="16309" y="1715"/>
                  <a:pt x="16431" y="1615"/>
                  <a:pt x="16431" y="1467"/>
                </a:cubicBezTo>
                <a:cubicBezTo>
                  <a:pt x="16431" y="1332"/>
                  <a:pt x="16322" y="1219"/>
                  <a:pt x="16184" y="1219"/>
                </a:cubicBezTo>
                <a:close/>
                <a:moveTo>
                  <a:pt x="17406" y="1219"/>
                </a:moveTo>
                <a:cubicBezTo>
                  <a:pt x="17183" y="1219"/>
                  <a:pt x="17074" y="1486"/>
                  <a:pt x="17230" y="1642"/>
                </a:cubicBezTo>
                <a:cubicBezTo>
                  <a:pt x="17280" y="1693"/>
                  <a:pt x="17341" y="1715"/>
                  <a:pt x="17401" y="1715"/>
                </a:cubicBezTo>
                <a:cubicBezTo>
                  <a:pt x="17528" y="1715"/>
                  <a:pt x="17650" y="1615"/>
                  <a:pt x="17650" y="1467"/>
                </a:cubicBezTo>
                <a:cubicBezTo>
                  <a:pt x="17650" y="1332"/>
                  <a:pt x="17541" y="1219"/>
                  <a:pt x="17406" y="1219"/>
                </a:cubicBezTo>
                <a:close/>
                <a:moveTo>
                  <a:pt x="18625" y="1219"/>
                </a:moveTo>
                <a:cubicBezTo>
                  <a:pt x="18402" y="1219"/>
                  <a:pt x="18293" y="1486"/>
                  <a:pt x="18449" y="1642"/>
                </a:cubicBezTo>
                <a:cubicBezTo>
                  <a:pt x="18500" y="1693"/>
                  <a:pt x="18561" y="1715"/>
                  <a:pt x="18622" y="1715"/>
                </a:cubicBezTo>
                <a:cubicBezTo>
                  <a:pt x="18748" y="1715"/>
                  <a:pt x="18869" y="1615"/>
                  <a:pt x="18869" y="1467"/>
                </a:cubicBezTo>
                <a:cubicBezTo>
                  <a:pt x="18869" y="1332"/>
                  <a:pt x="18760" y="1219"/>
                  <a:pt x="18625" y="1219"/>
                </a:cubicBezTo>
                <a:close/>
                <a:moveTo>
                  <a:pt x="19844" y="1219"/>
                </a:moveTo>
                <a:cubicBezTo>
                  <a:pt x="19625" y="1219"/>
                  <a:pt x="19515" y="1486"/>
                  <a:pt x="19669" y="1642"/>
                </a:cubicBezTo>
                <a:cubicBezTo>
                  <a:pt x="19719" y="1693"/>
                  <a:pt x="19781" y="1715"/>
                  <a:pt x="19841" y="1715"/>
                </a:cubicBezTo>
                <a:cubicBezTo>
                  <a:pt x="19969" y="1715"/>
                  <a:pt x="20092" y="1615"/>
                  <a:pt x="20092" y="1467"/>
                </a:cubicBezTo>
                <a:cubicBezTo>
                  <a:pt x="20092" y="1332"/>
                  <a:pt x="19979" y="1219"/>
                  <a:pt x="19844" y="1219"/>
                </a:cubicBezTo>
                <a:close/>
                <a:moveTo>
                  <a:pt x="21063" y="1219"/>
                </a:moveTo>
                <a:cubicBezTo>
                  <a:pt x="20844" y="1219"/>
                  <a:pt x="20734" y="1486"/>
                  <a:pt x="20888" y="1642"/>
                </a:cubicBezTo>
                <a:cubicBezTo>
                  <a:pt x="20938" y="1693"/>
                  <a:pt x="21000" y="1715"/>
                  <a:pt x="21061" y="1715"/>
                </a:cubicBezTo>
                <a:cubicBezTo>
                  <a:pt x="21188" y="1715"/>
                  <a:pt x="21311" y="1615"/>
                  <a:pt x="21311" y="1467"/>
                </a:cubicBezTo>
                <a:cubicBezTo>
                  <a:pt x="21311" y="1332"/>
                  <a:pt x="21198" y="1219"/>
                  <a:pt x="21063" y="1219"/>
                </a:cubicBezTo>
                <a:close/>
                <a:moveTo>
                  <a:pt x="22282" y="1219"/>
                </a:moveTo>
                <a:cubicBezTo>
                  <a:pt x="22063" y="1219"/>
                  <a:pt x="21953" y="1486"/>
                  <a:pt x="22107" y="1642"/>
                </a:cubicBezTo>
                <a:cubicBezTo>
                  <a:pt x="22157" y="1693"/>
                  <a:pt x="22219" y="1715"/>
                  <a:pt x="22280" y="1715"/>
                </a:cubicBezTo>
                <a:cubicBezTo>
                  <a:pt x="22407" y="1715"/>
                  <a:pt x="22530" y="1615"/>
                  <a:pt x="22530" y="1467"/>
                </a:cubicBezTo>
                <a:cubicBezTo>
                  <a:pt x="22530" y="1332"/>
                  <a:pt x="22420" y="1219"/>
                  <a:pt x="22282" y="1219"/>
                </a:cubicBezTo>
                <a:close/>
                <a:moveTo>
                  <a:pt x="23501" y="1219"/>
                </a:moveTo>
                <a:cubicBezTo>
                  <a:pt x="23282" y="1219"/>
                  <a:pt x="23172" y="1486"/>
                  <a:pt x="23329" y="1642"/>
                </a:cubicBezTo>
                <a:cubicBezTo>
                  <a:pt x="23378" y="1693"/>
                  <a:pt x="23439" y="1715"/>
                  <a:pt x="23500" y="1715"/>
                </a:cubicBezTo>
                <a:cubicBezTo>
                  <a:pt x="23626" y="1715"/>
                  <a:pt x="23749" y="1615"/>
                  <a:pt x="23749" y="1467"/>
                </a:cubicBezTo>
                <a:cubicBezTo>
                  <a:pt x="23749" y="1332"/>
                  <a:pt x="23639" y="1219"/>
                  <a:pt x="23501" y="1219"/>
                </a:cubicBezTo>
                <a:close/>
                <a:moveTo>
                  <a:pt x="24720" y="1219"/>
                </a:moveTo>
                <a:cubicBezTo>
                  <a:pt x="24501" y="1219"/>
                  <a:pt x="24391" y="1486"/>
                  <a:pt x="24548" y="1642"/>
                </a:cubicBezTo>
                <a:cubicBezTo>
                  <a:pt x="24597" y="1693"/>
                  <a:pt x="24658" y="1715"/>
                  <a:pt x="24719" y="1715"/>
                </a:cubicBezTo>
                <a:cubicBezTo>
                  <a:pt x="24845" y="1715"/>
                  <a:pt x="24968" y="1615"/>
                  <a:pt x="24968" y="1467"/>
                </a:cubicBezTo>
                <a:cubicBezTo>
                  <a:pt x="24968" y="1332"/>
                  <a:pt x="24858" y="1219"/>
                  <a:pt x="24720" y="1219"/>
                </a:cubicBezTo>
                <a:close/>
                <a:moveTo>
                  <a:pt x="25942" y="1219"/>
                </a:moveTo>
                <a:cubicBezTo>
                  <a:pt x="25720" y="1219"/>
                  <a:pt x="25610" y="1486"/>
                  <a:pt x="25767" y="1642"/>
                </a:cubicBezTo>
                <a:cubicBezTo>
                  <a:pt x="25816" y="1693"/>
                  <a:pt x="25878" y="1715"/>
                  <a:pt x="25938" y="1715"/>
                </a:cubicBezTo>
                <a:cubicBezTo>
                  <a:pt x="26064" y="1715"/>
                  <a:pt x="26187" y="1615"/>
                  <a:pt x="26187" y="1467"/>
                </a:cubicBezTo>
                <a:cubicBezTo>
                  <a:pt x="26187" y="1332"/>
                  <a:pt x="26077" y="1219"/>
                  <a:pt x="25942" y="1219"/>
                </a:cubicBezTo>
                <a:close/>
                <a:moveTo>
                  <a:pt x="27161" y="1219"/>
                </a:moveTo>
                <a:cubicBezTo>
                  <a:pt x="26942" y="1219"/>
                  <a:pt x="26829" y="1486"/>
                  <a:pt x="26986" y="1642"/>
                </a:cubicBezTo>
                <a:cubicBezTo>
                  <a:pt x="27036" y="1693"/>
                  <a:pt x="27098" y="1715"/>
                  <a:pt x="27158" y="1715"/>
                </a:cubicBezTo>
                <a:cubicBezTo>
                  <a:pt x="27285" y="1715"/>
                  <a:pt x="27406" y="1615"/>
                  <a:pt x="27406" y="1467"/>
                </a:cubicBezTo>
                <a:cubicBezTo>
                  <a:pt x="27406" y="1332"/>
                  <a:pt x="27296" y="1219"/>
                  <a:pt x="27161" y="1219"/>
                </a:cubicBezTo>
                <a:close/>
                <a:moveTo>
                  <a:pt x="28381" y="1219"/>
                </a:moveTo>
                <a:cubicBezTo>
                  <a:pt x="28161" y="1219"/>
                  <a:pt x="28051" y="1486"/>
                  <a:pt x="28205" y="1642"/>
                </a:cubicBezTo>
                <a:cubicBezTo>
                  <a:pt x="28255" y="1693"/>
                  <a:pt x="28317" y="1715"/>
                  <a:pt x="28378" y="1715"/>
                </a:cubicBezTo>
                <a:cubicBezTo>
                  <a:pt x="28506" y="1715"/>
                  <a:pt x="28628" y="1615"/>
                  <a:pt x="28628" y="1467"/>
                </a:cubicBezTo>
                <a:cubicBezTo>
                  <a:pt x="28628" y="1332"/>
                  <a:pt x="28515" y="1219"/>
                  <a:pt x="28381" y="1219"/>
                </a:cubicBezTo>
                <a:close/>
                <a:moveTo>
                  <a:pt x="2771" y="2441"/>
                </a:moveTo>
                <a:cubicBezTo>
                  <a:pt x="2552" y="2441"/>
                  <a:pt x="2442" y="2705"/>
                  <a:pt x="2596" y="2861"/>
                </a:cubicBezTo>
                <a:cubicBezTo>
                  <a:pt x="2646" y="2911"/>
                  <a:pt x="2707" y="2933"/>
                  <a:pt x="2768" y="2933"/>
                </a:cubicBezTo>
                <a:cubicBezTo>
                  <a:pt x="2895" y="2933"/>
                  <a:pt x="3016" y="2835"/>
                  <a:pt x="3019" y="2686"/>
                </a:cubicBezTo>
                <a:cubicBezTo>
                  <a:pt x="3019" y="2551"/>
                  <a:pt x="2906" y="2441"/>
                  <a:pt x="2771" y="2441"/>
                </a:cubicBezTo>
                <a:close/>
                <a:moveTo>
                  <a:pt x="3990" y="2441"/>
                </a:moveTo>
                <a:cubicBezTo>
                  <a:pt x="3771" y="2441"/>
                  <a:pt x="3661" y="2705"/>
                  <a:pt x="3815" y="2861"/>
                </a:cubicBezTo>
                <a:cubicBezTo>
                  <a:pt x="3865" y="2911"/>
                  <a:pt x="3927" y="2933"/>
                  <a:pt x="3987" y="2933"/>
                </a:cubicBezTo>
                <a:cubicBezTo>
                  <a:pt x="4115" y="2933"/>
                  <a:pt x="4238" y="2835"/>
                  <a:pt x="4238" y="2686"/>
                </a:cubicBezTo>
                <a:cubicBezTo>
                  <a:pt x="4238" y="2551"/>
                  <a:pt x="4125" y="2441"/>
                  <a:pt x="3990" y="2441"/>
                </a:cubicBezTo>
                <a:close/>
                <a:moveTo>
                  <a:pt x="6428" y="2441"/>
                </a:moveTo>
                <a:cubicBezTo>
                  <a:pt x="6209" y="2441"/>
                  <a:pt x="6099" y="2705"/>
                  <a:pt x="6256" y="2861"/>
                </a:cubicBezTo>
                <a:cubicBezTo>
                  <a:pt x="6305" y="2911"/>
                  <a:pt x="6366" y="2933"/>
                  <a:pt x="6427" y="2933"/>
                </a:cubicBezTo>
                <a:cubicBezTo>
                  <a:pt x="6553" y="2933"/>
                  <a:pt x="6676" y="2835"/>
                  <a:pt x="6676" y="2686"/>
                </a:cubicBezTo>
                <a:cubicBezTo>
                  <a:pt x="6676" y="2551"/>
                  <a:pt x="6566" y="2441"/>
                  <a:pt x="6428" y="2441"/>
                </a:cubicBezTo>
                <a:close/>
                <a:moveTo>
                  <a:pt x="7647" y="2441"/>
                </a:moveTo>
                <a:cubicBezTo>
                  <a:pt x="7428" y="2441"/>
                  <a:pt x="7318" y="2705"/>
                  <a:pt x="7475" y="2861"/>
                </a:cubicBezTo>
                <a:cubicBezTo>
                  <a:pt x="7524" y="2911"/>
                  <a:pt x="7585" y="2933"/>
                  <a:pt x="7646" y="2933"/>
                </a:cubicBezTo>
                <a:cubicBezTo>
                  <a:pt x="7772" y="2933"/>
                  <a:pt x="7895" y="2835"/>
                  <a:pt x="7895" y="2686"/>
                </a:cubicBezTo>
                <a:cubicBezTo>
                  <a:pt x="7895" y="2551"/>
                  <a:pt x="7785" y="2441"/>
                  <a:pt x="7647" y="2441"/>
                </a:cubicBezTo>
                <a:close/>
                <a:moveTo>
                  <a:pt x="11308" y="2441"/>
                </a:moveTo>
                <a:cubicBezTo>
                  <a:pt x="11088" y="2441"/>
                  <a:pt x="10978" y="2705"/>
                  <a:pt x="11132" y="2861"/>
                </a:cubicBezTo>
                <a:cubicBezTo>
                  <a:pt x="11182" y="2911"/>
                  <a:pt x="11244" y="2933"/>
                  <a:pt x="11304" y="2933"/>
                </a:cubicBezTo>
                <a:cubicBezTo>
                  <a:pt x="11431" y="2933"/>
                  <a:pt x="11553" y="2835"/>
                  <a:pt x="11555" y="2686"/>
                </a:cubicBezTo>
                <a:cubicBezTo>
                  <a:pt x="11555" y="2551"/>
                  <a:pt x="11442" y="2441"/>
                  <a:pt x="11308" y="2441"/>
                </a:cubicBezTo>
                <a:close/>
                <a:moveTo>
                  <a:pt x="13746" y="2441"/>
                </a:moveTo>
                <a:cubicBezTo>
                  <a:pt x="13526" y="2441"/>
                  <a:pt x="13417" y="2705"/>
                  <a:pt x="13570" y="2861"/>
                </a:cubicBezTo>
                <a:cubicBezTo>
                  <a:pt x="13621" y="2911"/>
                  <a:pt x="13682" y="2933"/>
                  <a:pt x="13743" y="2933"/>
                </a:cubicBezTo>
                <a:cubicBezTo>
                  <a:pt x="13871" y="2933"/>
                  <a:pt x="13993" y="2835"/>
                  <a:pt x="13993" y="2686"/>
                </a:cubicBezTo>
                <a:cubicBezTo>
                  <a:pt x="13993" y="2551"/>
                  <a:pt x="13884" y="2441"/>
                  <a:pt x="13746" y="2441"/>
                </a:cubicBezTo>
                <a:close/>
                <a:moveTo>
                  <a:pt x="14965" y="2441"/>
                </a:moveTo>
                <a:cubicBezTo>
                  <a:pt x="14745" y="2441"/>
                  <a:pt x="14636" y="2705"/>
                  <a:pt x="14792" y="2861"/>
                </a:cubicBezTo>
                <a:cubicBezTo>
                  <a:pt x="14842" y="2911"/>
                  <a:pt x="14903" y="2933"/>
                  <a:pt x="14963" y="2933"/>
                </a:cubicBezTo>
                <a:cubicBezTo>
                  <a:pt x="15090" y="2933"/>
                  <a:pt x="15212" y="2835"/>
                  <a:pt x="15212" y="2686"/>
                </a:cubicBezTo>
                <a:cubicBezTo>
                  <a:pt x="15212" y="2551"/>
                  <a:pt x="15103" y="2441"/>
                  <a:pt x="14965" y="2441"/>
                </a:cubicBezTo>
                <a:close/>
                <a:moveTo>
                  <a:pt x="17406" y="2441"/>
                </a:moveTo>
                <a:cubicBezTo>
                  <a:pt x="17183" y="2441"/>
                  <a:pt x="17074" y="2705"/>
                  <a:pt x="17230" y="2861"/>
                </a:cubicBezTo>
                <a:cubicBezTo>
                  <a:pt x="17280" y="2911"/>
                  <a:pt x="17341" y="2933"/>
                  <a:pt x="17401" y="2933"/>
                </a:cubicBezTo>
                <a:cubicBezTo>
                  <a:pt x="17528" y="2933"/>
                  <a:pt x="17650" y="2835"/>
                  <a:pt x="17650" y="2686"/>
                </a:cubicBezTo>
                <a:cubicBezTo>
                  <a:pt x="17650" y="2551"/>
                  <a:pt x="17541" y="2441"/>
                  <a:pt x="17406" y="2441"/>
                </a:cubicBezTo>
                <a:close/>
                <a:moveTo>
                  <a:pt x="21063" y="2441"/>
                </a:moveTo>
                <a:cubicBezTo>
                  <a:pt x="20844" y="2441"/>
                  <a:pt x="20734" y="2705"/>
                  <a:pt x="20888" y="2861"/>
                </a:cubicBezTo>
                <a:cubicBezTo>
                  <a:pt x="20938" y="2911"/>
                  <a:pt x="21000" y="2933"/>
                  <a:pt x="21060" y="2933"/>
                </a:cubicBezTo>
                <a:cubicBezTo>
                  <a:pt x="21188" y="2933"/>
                  <a:pt x="21311" y="2835"/>
                  <a:pt x="21311" y="2686"/>
                </a:cubicBezTo>
                <a:cubicBezTo>
                  <a:pt x="21311" y="2551"/>
                  <a:pt x="21198" y="2441"/>
                  <a:pt x="21063" y="2441"/>
                </a:cubicBezTo>
                <a:close/>
                <a:moveTo>
                  <a:pt x="23501" y="2441"/>
                </a:moveTo>
                <a:cubicBezTo>
                  <a:pt x="23282" y="2441"/>
                  <a:pt x="23172" y="2705"/>
                  <a:pt x="23329" y="2861"/>
                </a:cubicBezTo>
                <a:cubicBezTo>
                  <a:pt x="23378" y="2911"/>
                  <a:pt x="23439" y="2933"/>
                  <a:pt x="23500" y="2933"/>
                </a:cubicBezTo>
                <a:cubicBezTo>
                  <a:pt x="23626" y="2933"/>
                  <a:pt x="23749" y="2835"/>
                  <a:pt x="23749" y="2686"/>
                </a:cubicBezTo>
                <a:cubicBezTo>
                  <a:pt x="23749" y="2551"/>
                  <a:pt x="23639" y="2441"/>
                  <a:pt x="23501" y="2441"/>
                </a:cubicBezTo>
                <a:close/>
                <a:moveTo>
                  <a:pt x="25942" y="2441"/>
                </a:moveTo>
                <a:cubicBezTo>
                  <a:pt x="25720" y="2441"/>
                  <a:pt x="25610" y="2705"/>
                  <a:pt x="25767" y="2861"/>
                </a:cubicBezTo>
                <a:cubicBezTo>
                  <a:pt x="25816" y="2911"/>
                  <a:pt x="25877" y="2933"/>
                  <a:pt x="25938" y="2933"/>
                </a:cubicBezTo>
                <a:cubicBezTo>
                  <a:pt x="26064" y="2933"/>
                  <a:pt x="26187" y="2835"/>
                  <a:pt x="26187" y="2686"/>
                </a:cubicBezTo>
                <a:cubicBezTo>
                  <a:pt x="26187" y="2551"/>
                  <a:pt x="26077" y="2441"/>
                  <a:pt x="25942" y="2441"/>
                </a:cubicBezTo>
                <a:close/>
                <a:moveTo>
                  <a:pt x="27161" y="2441"/>
                </a:moveTo>
                <a:cubicBezTo>
                  <a:pt x="26942" y="2441"/>
                  <a:pt x="26832" y="2705"/>
                  <a:pt x="26986" y="2861"/>
                </a:cubicBezTo>
                <a:cubicBezTo>
                  <a:pt x="27036" y="2911"/>
                  <a:pt x="27098" y="2933"/>
                  <a:pt x="27158" y="2933"/>
                </a:cubicBezTo>
                <a:cubicBezTo>
                  <a:pt x="27285" y="2933"/>
                  <a:pt x="27406" y="2835"/>
                  <a:pt x="27406" y="2686"/>
                </a:cubicBezTo>
                <a:cubicBezTo>
                  <a:pt x="27406" y="2551"/>
                  <a:pt x="27296" y="2441"/>
                  <a:pt x="27161" y="2441"/>
                </a:cubicBezTo>
                <a:close/>
                <a:moveTo>
                  <a:pt x="28381" y="2441"/>
                </a:moveTo>
                <a:cubicBezTo>
                  <a:pt x="28161" y="2441"/>
                  <a:pt x="28051" y="2705"/>
                  <a:pt x="28205" y="2861"/>
                </a:cubicBezTo>
                <a:cubicBezTo>
                  <a:pt x="28255" y="2911"/>
                  <a:pt x="28317" y="2933"/>
                  <a:pt x="28378" y="2933"/>
                </a:cubicBezTo>
                <a:cubicBezTo>
                  <a:pt x="28506" y="2933"/>
                  <a:pt x="28628" y="2835"/>
                  <a:pt x="28628" y="2686"/>
                </a:cubicBezTo>
                <a:cubicBezTo>
                  <a:pt x="28628" y="2551"/>
                  <a:pt x="28515" y="2441"/>
                  <a:pt x="28381" y="2441"/>
                </a:cubicBezTo>
                <a:close/>
                <a:moveTo>
                  <a:pt x="5209" y="2441"/>
                </a:moveTo>
                <a:cubicBezTo>
                  <a:pt x="4990" y="2441"/>
                  <a:pt x="4880" y="2705"/>
                  <a:pt x="5034" y="2861"/>
                </a:cubicBezTo>
                <a:cubicBezTo>
                  <a:pt x="5085" y="2912"/>
                  <a:pt x="5147" y="2935"/>
                  <a:pt x="5208" y="2935"/>
                </a:cubicBezTo>
                <a:cubicBezTo>
                  <a:pt x="5335" y="2935"/>
                  <a:pt x="5457" y="2836"/>
                  <a:pt x="5457" y="2686"/>
                </a:cubicBezTo>
                <a:cubicBezTo>
                  <a:pt x="5457" y="2551"/>
                  <a:pt x="5347" y="2441"/>
                  <a:pt x="5209" y="2441"/>
                </a:cubicBezTo>
                <a:close/>
                <a:moveTo>
                  <a:pt x="8869" y="2441"/>
                </a:moveTo>
                <a:cubicBezTo>
                  <a:pt x="8647" y="2441"/>
                  <a:pt x="8537" y="2705"/>
                  <a:pt x="8694" y="2861"/>
                </a:cubicBezTo>
                <a:cubicBezTo>
                  <a:pt x="8744" y="2912"/>
                  <a:pt x="8805" y="2935"/>
                  <a:pt x="8866" y="2935"/>
                </a:cubicBezTo>
                <a:cubicBezTo>
                  <a:pt x="8992" y="2935"/>
                  <a:pt x="9114" y="2836"/>
                  <a:pt x="9114" y="2686"/>
                </a:cubicBezTo>
                <a:cubicBezTo>
                  <a:pt x="9114" y="2551"/>
                  <a:pt x="9004" y="2441"/>
                  <a:pt x="8869" y="2441"/>
                </a:cubicBezTo>
                <a:close/>
                <a:moveTo>
                  <a:pt x="10088" y="2441"/>
                </a:moveTo>
                <a:cubicBezTo>
                  <a:pt x="9866" y="2441"/>
                  <a:pt x="9756" y="2705"/>
                  <a:pt x="9913" y="2861"/>
                </a:cubicBezTo>
                <a:cubicBezTo>
                  <a:pt x="9964" y="2912"/>
                  <a:pt x="10026" y="2935"/>
                  <a:pt x="10087" y="2935"/>
                </a:cubicBezTo>
                <a:cubicBezTo>
                  <a:pt x="10213" y="2935"/>
                  <a:pt x="10333" y="2836"/>
                  <a:pt x="10333" y="2686"/>
                </a:cubicBezTo>
                <a:cubicBezTo>
                  <a:pt x="10333" y="2551"/>
                  <a:pt x="10223" y="2441"/>
                  <a:pt x="10088" y="2441"/>
                </a:cubicBezTo>
                <a:close/>
                <a:moveTo>
                  <a:pt x="12527" y="2441"/>
                </a:moveTo>
                <a:cubicBezTo>
                  <a:pt x="12307" y="2441"/>
                  <a:pt x="12198" y="2705"/>
                  <a:pt x="12351" y="2861"/>
                </a:cubicBezTo>
                <a:cubicBezTo>
                  <a:pt x="12402" y="2912"/>
                  <a:pt x="12464" y="2935"/>
                  <a:pt x="12525" y="2935"/>
                </a:cubicBezTo>
                <a:cubicBezTo>
                  <a:pt x="12653" y="2935"/>
                  <a:pt x="12774" y="2836"/>
                  <a:pt x="12774" y="2686"/>
                </a:cubicBezTo>
                <a:cubicBezTo>
                  <a:pt x="12774" y="2551"/>
                  <a:pt x="12661" y="2441"/>
                  <a:pt x="12527" y="2441"/>
                </a:cubicBezTo>
                <a:close/>
                <a:moveTo>
                  <a:pt x="16184" y="2441"/>
                </a:moveTo>
                <a:cubicBezTo>
                  <a:pt x="15964" y="2441"/>
                  <a:pt x="15855" y="2705"/>
                  <a:pt x="16011" y="2861"/>
                </a:cubicBezTo>
                <a:cubicBezTo>
                  <a:pt x="16061" y="2912"/>
                  <a:pt x="16123" y="2935"/>
                  <a:pt x="16184" y="2935"/>
                </a:cubicBezTo>
                <a:cubicBezTo>
                  <a:pt x="16310" y="2935"/>
                  <a:pt x="16431" y="2836"/>
                  <a:pt x="16431" y="2686"/>
                </a:cubicBezTo>
                <a:cubicBezTo>
                  <a:pt x="16431" y="2551"/>
                  <a:pt x="16322" y="2441"/>
                  <a:pt x="16184" y="2441"/>
                </a:cubicBezTo>
                <a:close/>
                <a:moveTo>
                  <a:pt x="18625" y="2441"/>
                </a:moveTo>
                <a:cubicBezTo>
                  <a:pt x="18402" y="2441"/>
                  <a:pt x="18293" y="2705"/>
                  <a:pt x="18449" y="2861"/>
                </a:cubicBezTo>
                <a:cubicBezTo>
                  <a:pt x="18500" y="2912"/>
                  <a:pt x="18562" y="2935"/>
                  <a:pt x="18623" y="2935"/>
                </a:cubicBezTo>
                <a:cubicBezTo>
                  <a:pt x="18749" y="2935"/>
                  <a:pt x="18869" y="2836"/>
                  <a:pt x="18869" y="2686"/>
                </a:cubicBezTo>
                <a:cubicBezTo>
                  <a:pt x="18869" y="2551"/>
                  <a:pt x="18760" y="2441"/>
                  <a:pt x="18625" y="2441"/>
                </a:cubicBezTo>
                <a:close/>
                <a:moveTo>
                  <a:pt x="19844" y="2441"/>
                </a:moveTo>
                <a:cubicBezTo>
                  <a:pt x="19625" y="2441"/>
                  <a:pt x="19515" y="2705"/>
                  <a:pt x="19669" y="2861"/>
                </a:cubicBezTo>
                <a:cubicBezTo>
                  <a:pt x="19719" y="2912"/>
                  <a:pt x="19782" y="2935"/>
                  <a:pt x="19843" y="2935"/>
                </a:cubicBezTo>
                <a:cubicBezTo>
                  <a:pt x="19970" y="2935"/>
                  <a:pt x="20092" y="2836"/>
                  <a:pt x="20092" y="2686"/>
                </a:cubicBezTo>
                <a:cubicBezTo>
                  <a:pt x="20092" y="2551"/>
                  <a:pt x="19979" y="2441"/>
                  <a:pt x="19844" y="2441"/>
                </a:cubicBezTo>
                <a:close/>
                <a:moveTo>
                  <a:pt x="22282" y="2441"/>
                </a:moveTo>
                <a:cubicBezTo>
                  <a:pt x="22063" y="2441"/>
                  <a:pt x="21953" y="2705"/>
                  <a:pt x="22107" y="2861"/>
                </a:cubicBezTo>
                <a:cubicBezTo>
                  <a:pt x="22157" y="2912"/>
                  <a:pt x="22220" y="2935"/>
                  <a:pt x="22281" y="2935"/>
                </a:cubicBezTo>
                <a:cubicBezTo>
                  <a:pt x="22408" y="2935"/>
                  <a:pt x="22530" y="2836"/>
                  <a:pt x="22530" y="2686"/>
                </a:cubicBezTo>
                <a:cubicBezTo>
                  <a:pt x="22530" y="2551"/>
                  <a:pt x="22420" y="2441"/>
                  <a:pt x="22282" y="2441"/>
                </a:cubicBezTo>
                <a:close/>
                <a:moveTo>
                  <a:pt x="24720" y="2441"/>
                </a:moveTo>
                <a:cubicBezTo>
                  <a:pt x="24501" y="2441"/>
                  <a:pt x="24391" y="2705"/>
                  <a:pt x="24548" y="2861"/>
                </a:cubicBezTo>
                <a:cubicBezTo>
                  <a:pt x="24598" y="2912"/>
                  <a:pt x="24659" y="2935"/>
                  <a:pt x="24720" y="2935"/>
                </a:cubicBezTo>
                <a:cubicBezTo>
                  <a:pt x="24846" y="2935"/>
                  <a:pt x="24968" y="2836"/>
                  <a:pt x="24968" y="2686"/>
                </a:cubicBezTo>
                <a:cubicBezTo>
                  <a:pt x="24968" y="2551"/>
                  <a:pt x="24858" y="2441"/>
                  <a:pt x="24720" y="2441"/>
                </a:cubicBezTo>
                <a:close/>
                <a:moveTo>
                  <a:pt x="2771" y="3660"/>
                </a:moveTo>
                <a:cubicBezTo>
                  <a:pt x="2552" y="3660"/>
                  <a:pt x="2442" y="3927"/>
                  <a:pt x="2596" y="4080"/>
                </a:cubicBezTo>
                <a:cubicBezTo>
                  <a:pt x="2646" y="4131"/>
                  <a:pt x="2709" y="4154"/>
                  <a:pt x="2770" y="4154"/>
                </a:cubicBezTo>
                <a:cubicBezTo>
                  <a:pt x="2897" y="4154"/>
                  <a:pt x="3019" y="4055"/>
                  <a:pt x="3019" y="3905"/>
                </a:cubicBezTo>
                <a:cubicBezTo>
                  <a:pt x="3019" y="3770"/>
                  <a:pt x="2906" y="3660"/>
                  <a:pt x="2771" y="3660"/>
                </a:cubicBezTo>
                <a:close/>
                <a:moveTo>
                  <a:pt x="3990" y="3660"/>
                </a:moveTo>
                <a:cubicBezTo>
                  <a:pt x="3771" y="3660"/>
                  <a:pt x="3661" y="3927"/>
                  <a:pt x="3815" y="4080"/>
                </a:cubicBezTo>
                <a:cubicBezTo>
                  <a:pt x="3865" y="4131"/>
                  <a:pt x="3928" y="4154"/>
                  <a:pt x="3989" y="4154"/>
                </a:cubicBezTo>
                <a:cubicBezTo>
                  <a:pt x="4116" y="4154"/>
                  <a:pt x="4238" y="4055"/>
                  <a:pt x="4238" y="3905"/>
                </a:cubicBezTo>
                <a:cubicBezTo>
                  <a:pt x="4238" y="3770"/>
                  <a:pt x="4125" y="3660"/>
                  <a:pt x="3990" y="3660"/>
                </a:cubicBezTo>
                <a:close/>
                <a:moveTo>
                  <a:pt x="5209" y="3660"/>
                </a:moveTo>
                <a:cubicBezTo>
                  <a:pt x="4990" y="3660"/>
                  <a:pt x="4880" y="3927"/>
                  <a:pt x="5034" y="4080"/>
                </a:cubicBezTo>
                <a:cubicBezTo>
                  <a:pt x="5085" y="4131"/>
                  <a:pt x="5147" y="4154"/>
                  <a:pt x="5208" y="4154"/>
                </a:cubicBezTo>
                <a:cubicBezTo>
                  <a:pt x="5335" y="4154"/>
                  <a:pt x="5457" y="4056"/>
                  <a:pt x="5457" y="3908"/>
                </a:cubicBezTo>
                <a:cubicBezTo>
                  <a:pt x="5457" y="3770"/>
                  <a:pt x="5347" y="3660"/>
                  <a:pt x="5209" y="3660"/>
                </a:cubicBezTo>
                <a:close/>
                <a:moveTo>
                  <a:pt x="6428" y="3660"/>
                </a:moveTo>
                <a:cubicBezTo>
                  <a:pt x="6209" y="3660"/>
                  <a:pt x="6099" y="3927"/>
                  <a:pt x="6256" y="4080"/>
                </a:cubicBezTo>
                <a:cubicBezTo>
                  <a:pt x="6306" y="4131"/>
                  <a:pt x="6368" y="4154"/>
                  <a:pt x="6428" y="4154"/>
                </a:cubicBezTo>
                <a:cubicBezTo>
                  <a:pt x="6554" y="4154"/>
                  <a:pt x="6676" y="4056"/>
                  <a:pt x="6676" y="3908"/>
                </a:cubicBezTo>
                <a:cubicBezTo>
                  <a:pt x="6676" y="3770"/>
                  <a:pt x="6566" y="3660"/>
                  <a:pt x="6428" y="3660"/>
                </a:cubicBezTo>
                <a:close/>
                <a:moveTo>
                  <a:pt x="7647" y="3660"/>
                </a:moveTo>
                <a:cubicBezTo>
                  <a:pt x="7428" y="3660"/>
                  <a:pt x="7318" y="3927"/>
                  <a:pt x="7475" y="4080"/>
                </a:cubicBezTo>
                <a:cubicBezTo>
                  <a:pt x="7525" y="4131"/>
                  <a:pt x="7587" y="4154"/>
                  <a:pt x="7647" y="4154"/>
                </a:cubicBezTo>
                <a:cubicBezTo>
                  <a:pt x="7774" y="4154"/>
                  <a:pt x="7895" y="4056"/>
                  <a:pt x="7895" y="3908"/>
                </a:cubicBezTo>
                <a:cubicBezTo>
                  <a:pt x="7895" y="3770"/>
                  <a:pt x="7785" y="3660"/>
                  <a:pt x="7647" y="3660"/>
                </a:cubicBezTo>
                <a:close/>
                <a:moveTo>
                  <a:pt x="8869" y="3660"/>
                </a:moveTo>
                <a:cubicBezTo>
                  <a:pt x="8647" y="3660"/>
                  <a:pt x="8537" y="3927"/>
                  <a:pt x="8694" y="4080"/>
                </a:cubicBezTo>
                <a:cubicBezTo>
                  <a:pt x="8744" y="4131"/>
                  <a:pt x="8806" y="4154"/>
                  <a:pt x="8867" y="4154"/>
                </a:cubicBezTo>
                <a:cubicBezTo>
                  <a:pt x="8993" y="4154"/>
                  <a:pt x="9114" y="4056"/>
                  <a:pt x="9114" y="3908"/>
                </a:cubicBezTo>
                <a:cubicBezTo>
                  <a:pt x="9114" y="3770"/>
                  <a:pt x="9004" y="3660"/>
                  <a:pt x="8869" y="3660"/>
                </a:cubicBezTo>
                <a:close/>
                <a:moveTo>
                  <a:pt x="10088" y="3660"/>
                </a:moveTo>
                <a:cubicBezTo>
                  <a:pt x="9866" y="3660"/>
                  <a:pt x="9756" y="3927"/>
                  <a:pt x="9913" y="4080"/>
                </a:cubicBezTo>
                <a:cubicBezTo>
                  <a:pt x="9964" y="4131"/>
                  <a:pt x="10026" y="4154"/>
                  <a:pt x="10087" y="4154"/>
                </a:cubicBezTo>
                <a:cubicBezTo>
                  <a:pt x="10213" y="4154"/>
                  <a:pt x="10333" y="4056"/>
                  <a:pt x="10333" y="3908"/>
                </a:cubicBezTo>
                <a:cubicBezTo>
                  <a:pt x="10333" y="3770"/>
                  <a:pt x="10223" y="3660"/>
                  <a:pt x="10088" y="3660"/>
                </a:cubicBezTo>
                <a:close/>
                <a:moveTo>
                  <a:pt x="11308" y="3660"/>
                </a:moveTo>
                <a:cubicBezTo>
                  <a:pt x="11088" y="3660"/>
                  <a:pt x="10975" y="3927"/>
                  <a:pt x="11132" y="4080"/>
                </a:cubicBezTo>
                <a:cubicBezTo>
                  <a:pt x="11183" y="4131"/>
                  <a:pt x="11246" y="4154"/>
                  <a:pt x="11307" y="4154"/>
                </a:cubicBezTo>
                <a:cubicBezTo>
                  <a:pt x="11434" y="4154"/>
                  <a:pt x="11555" y="4056"/>
                  <a:pt x="11555" y="3908"/>
                </a:cubicBezTo>
                <a:cubicBezTo>
                  <a:pt x="11555" y="3770"/>
                  <a:pt x="11442" y="3660"/>
                  <a:pt x="11308" y="3660"/>
                </a:cubicBezTo>
                <a:close/>
                <a:moveTo>
                  <a:pt x="12527" y="3660"/>
                </a:moveTo>
                <a:cubicBezTo>
                  <a:pt x="12307" y="3660"/>
                  <a:pt x="12198" y="3927"/>
                  <a:pt x="12351" y="4080"/>
                </a:cubicBezTo>
                <a:cubicBezTo>
                  <a:pt x="12402" y="4131"/>
                  <a:pt x="12465" y="4154"/>
                  <a:pt x="12526" y="4154"/>
                </a:cubicBezTo>
                <a:cubicBezTo>
                  <a:pt x="12653" y="4154"/>
                  <a:pt x="12774" y="4056"/>
                  <a:pt x="12774" y="3908"/>
                </a:cubicBezTo>
                <a:cubicBezTo>
                  <a:pt x="12774" y="3770"/>
                  <a:pt x="12661" y="3660"/>
                  <a:pt x="12527" y="3660"/>
                </a:cubicBezTo>
                <a:close/>
                <a:moveTo>
                  <a:pt x="13746" y="3660"/>
                </a:moveTo>
                <a:cubicBezTo>
                  <a:pt x="13526" y="3660"/>
                  <a:pt x="13417" y="3927"/>
                  <a:pt x="13570" y="4080"/>
                </a:cubicBezTo>
                <a:cubicBezTo>
                  <a:pt x="13621" y="4131"/>
                  <a:pt x="13684" y="4154"/>
                  <a:pt x="13745" y="4154"/>
                </a:cubicBezTo>
                <a:cubicBezTo>
                  <a:pt x="13872" y="4154"/>
                  <a:pt x="13993" y="4056"/>
                  <a:pt x="13993" y="3908"/>
                </a:cubicBezTo>
                <a:cubicBezTo>
                  <a:pt x="13993" y="3770"/>
                  <a:pt x="13884" y="3660"/>
                  <a:pt x="13746" y="3660"/>
                </a:cubicBezTo>
                <a:close/>
                <a:moveTo>
                  <a:pt x="14965" y="3660"/>
                </a:moveTo>
                <a:cubicBezTo>
                  <a:pt x="14745" y="3660"/>
                  <a:pt x="14636" y="3927"/>
                  <a:pt x="14792" y="4080"/>
                </a:cubicBezTo>
                <a:cubicBezTo>
                  <a:pt x="14842" y="4131"/>
                  <a:pt x="14904" y="4154"/>
                  <a:pt x="14965" y="4154"/>
                </a:cubicBezTo>
                <a:cubicBezTo>
                  <a:pt x="15091" y="4154"/>
                  <a:pt x="15212" y="4056"/>
                  <a:pt x="15212" y="3908"/>
                </a:cubicBezTo>
                <a:cubicBezTo>
                  <a:pt x="15212" y="3770"/>
                  <a:pt x="15103" y="3660"/>
                  <a:pt x="14965" y="3660"/>
                </a:cubicBezTo>
                <a:close/>
                <a:moveTo>
                  <a:pt x="16184" y="3660"/>
                </a:moveTo>
                <a:cubicBezTo>
                  <a:pt x="15964" y="3660"/>
                  <a:pt x="15855" y="3927"/>
                  <a:pt x="16011" y="4080"/>
                </a:cubicBezTo>
                <a:cubicBezTo>
                  <a:pt x="16061" y="4131"/>
                  <a:pt x="16123" y="4154"/>
                  <a:pt x="16184" y="4154"/>
                </a:cubicBezTo>
                <a:cubicBezTo>
                  <a:pt x="16310" y="4154"/>
                  <a:pt x="16431" y="4056"/>
                  <a:pt x="16431" y="3908"/>
                </a:cubicBezTo>
                <a:cubicBezTo>
                  <a:pt x="16431" y="3770"/>
                  <a:pt x="16322" y="3660"/>
                  <a:pt x="16184" y="3660"/>
                </a:cubicBezTo>
                <a:close/>
                <a:moveTo>
                  <a:pt x="17406" y="3660"/>
                </a:moveTo>
                <a:cubicBezTo>
                  <a:pt x="17183" y="3660"/>
                  <a:pt x="17074" y="3927"/>
                  <a:pt x="17230" y="4080"/>
                </a:cubicBezTo>
                <a:cubicBezTo>
                  <a:pt x="17280" y="4131"/>
                  <a:pt x="17342" y="4154"/>
                  <a:pt x="17403" y="4154"/>
                </a:cubicBezTo>
                <a:cubicBezTo>
                  <a:pt x="17529" y="4154"/>
                  <a:pt x="17650" y="4056"/>
                  <a:pt x="17650" y="3908"/>
                </a:cubicBezTo>
                <a:cubicBezTo>
                  <a:pt x="17650" y="3770"/>
                  <a:pt x="17541" y="3660"/>
                  <a:pt x="17406" y="3660"/>
                </a:cubicBezTo>
                <a:close/>
                <a:moveTo>
                  <a:pt x="18625" y="3660"/>
                </a:moveTo>
                <a:cubicBezTo>
                  <a:pt x="18402" y="3660"/>
                  <a:pt x="18293" y="3927"/>
                  <a:pt x="18449" y="4080"/>
                </a:cubicBezTo>
                <a:cubicBezTo>
                  <a:pt x="18500" y="4131"/>
                  <a:pt x="18563" y="4154"/>
                  <a:pt x="18623" y="4154"/>
                </a:cubicBezTo>
                <a:cubicBezTo>
                  <a:pt x="18750" y="4154"/>
                  <a:pt x="18869" y="4056"/>
                  <a:pt x="18869" y="3908"/>
                </a:cubicBezTo>
                <a:cubicBezTo>
                  <a:pt x="18869" y="3770"/>
                  <a:pt x="18760" y="3660"/>
                  <a:pt x="18625" y="3660"/>
                </a:cubicBezTo>
                <a:close/>
                <a:moveTo>
                  <a:pt x="19844" y="3660"/>
                </a:moveTo>
                <a:cubicBezTo>
                  <a:pt x="19625" y="3660"/>
                  <a:pt x="19515" y="3927"/>
                  <a:pt x="19669" y="4080"/>
                </a:cubicBezTo>
                <a:cubicBezTo>
                  <a:pt x="19720" y="4131"/>
                  <a:pt x="19782" y="4154"/>
                  <a:pt x="19843" y="4154"/>
                </a:cubicBezTo>
                <a:cubicBezTo>
                  <a:pt x="19970" y="4154"/>
                  <a:pt x="20092" y="4056"/>
                  <a:pt x="20092" y="3908"/>
                </a:cubicBezTo>
                <a:cubicBezTo>
                  <a:pt x="20092" y="3770"/>
                  <a:pt x="19979" y="3660"/>
                  <a:pt x="19844" y="3660"/>
                </a:cubicBezTo>
                <a:close/>
                <a:moveTo>
                  <a:pt x="21063" y="3660"/>
                </a:moveTo>
                <a:cubicBezTo>
                  <a:pt x="20844" y="3660"/>
                  <a:pt x="20734" y="3927"/>
                  <a:pt x="20888" y="4080"/>
                </a:cubicBezTo>
                <a:cubicBezTo>
                  <a:pt x="20939" y="4131"/>
                  <a:pt x="21001" y="4154"/>
                  <a:pt x="21062" y="4154"/>
                </a:cubicBezTo>
                <a:cubicBezTo>
                  <a:pt x="21189" y="4154"/>
                  <a:pt x="21311" y="4056"/>
                  <a:pt x="21311" y="3908"/>
                </a:cubicBezTo>
                <a:cubicBezTo>
                  <a:pt x="21311" y="3770"/>
                  <a:pt x="21198" y="3660"/>
                  <a:pt x="21063" y="3660"/>
                </a:cubicBezTo>
                <a:close/>
                <a:moveTo>
                  <a:pt x="22282" y="3660"/>
                </a:moveTo>
                <a:cubicBezTo>
                  <a:pt x="22063" y="3660"/>
                  <a:pt x="21953" y="3927"/>
                  <a:pt x="22107" y="4080"/>
                </a:cubicBezTo>
                <a:cubicBezTo>
                  <a:pt x="22158" y="4131"/>
                  <a:pt x="22220" y="4154"/>
                  <a:pt x="22281" y="4154"/>
                </a:cubicBezTo>
                <a:cubicBezTo>
                  <a:pt x="22408" y="4154"/>
                  <a:pt x="22530" y="4056"/>
                  <a:pt x="22530" y="3908"/>
                </a:cubicBezTo>
                <a:cubicBezTo>
                  <a:pt x="22530" y="3770"/>
                  <a:pt x="22420" y="3660"/>
                  <a:pt x="22282" y="3660"/>
                </a:cubicBezTo>
                <a:close/>
                <a:moveTo>
                  <a:pt x="23501" y="3660"/>
                </a:moveTo>
                <a:cubicBezTo>
                  <a:pt x="23282" y="3660"/>
                  <a:pt x="23172" y="3927"/>
                  <a:pt x="23329" y="4080"/>
                </a:cubicBezTo>
                <a:cubicBezTo>
                  <a:pt x="23379" y="4131"/>
                  <a:pt x="23441" y="4154"/>
                  <a:pt x="23501" y="4154"/>
                </a:cubicBezTo>
                <a:cubicBezTo>
                  <a:pt x="23627" y="4154"/>
                  <a:pt x="23749" y="4056"/>
                  <a:pt x="23749" y="3908"/>
                </a:cubicBezTo>
                <a:cubicBezTo>
                  <a:pt x="23749" y="3770"/>
                  <a:pt x="23639" y="3660"/>
                  <a:pt x="23501" y="3660"/>
                </a:cubicBezTo>
                <a:close/>
                <a:moveTo>
                  <a:pt x="24720" y="3660"/>
                </a:moveTo>
                <a:cubicBezTo>
                  <a:pt x="24501" y="3660"/>
                  <a:pt x="24391" y="3927"/>
                  <a:pt x="24548" y="4080"/>
                </a:cubicBezTo>
                <a:cubicBezTo>
                  <a:pt x="24598" y="4131"/>
                  <a:pt x="24660" y="4154"/>
                  <a:pt x="24720" y="4154"/>
                </a:cubicBezTo>
                <a:cubicBezTo>
                  <a:pt x="24847" y="4154"/>
                  <a:pt x="24968" y="4056"/>
                  <a:pt x="24968" y="3908"/>
                </a:cubicBezTo>
                <a:cubicBezTo>
                  <a:pt x="24968" y="3770"/>
                  <a:pt x="24858" y="3660"/>
                  <a:pt x="24720" y="3660"/>
                </a:cubicBezTo>
                <a:close/>
                <a:moveTo>
                  <a:pt x="25942" y="3660"/>
                </a:moveTo>
                <a:cubicBezTo>
                  <a:pt x="25720" y="3660"/>
                  <a:pt x="25610" y="3927"/>
                  <a:pt x="25767" y="4080"/>
                </a:cubicBezTo>
                <a:cubicBezTo>
                  <a:pt x="25817" y="4131"/>
                  <a:pt x="25879" y="4154"/>
                  <a:pt x="25940" y="4154"/>
                </a:cubicBezTo>
                <a:cubicBezTo>
                  <a:pt x="26066" y="4154"/>
                  <a:pt x="26187" y="4056"/>
                  <a:pt x="26187" y="3908"/>
                </a:cubicBezTo>
                <a:cubicBezTo>
                  <a:pt x="26187" y="3770"/>
                  <a:pt x="26077" y="3660"/>
                  <a:pt x="25942" y="3660"/>
                </a:cubicBezTo>
                <a:close/>
                <a:moveTo>
                  <a:pt x="27161" y="3660"/>
                </a:moveTo>
                <a:cubicBezTo>
                  <a:pt x="26942" y="3660"/>
                  <a:pt x="26829" y="3927"/>
                  <a:pt x="26986" y="4080"/>
                </a:cubicBezTo>
                <a:cubicBezTo>
                  <a:pt x="27037" y="4131"/>
                  <a:pt x="27099" y="4154"/>
                  <a:pt x="27160" y="4154"/>
                </a:cubicBezTo>
                <a:cubicBezTo>
                  <a:pt x="27286" y="4154"/>
                  <a:pt x="27406" y="4056"/>
                  <a:pt x="27406" y="3908"/>
                </a:cubicBezTo>
                <a:cubicBezTo>
                  <a:pt x="27406" y="3770"/>
                  <a:pt x="27296" y="3660"/>
                  <a:pt x="27161" y="3660"/>
                </a:cubicBezTo>
                <a:close/>
                <a:moveTo>
                  <a:pt x="28381" y="3660"/>
                </a:moveTo>
                <a:cubicBezTo>
                  <a:pt x="28161" y="3660"/>
                  <a:pt x="28051" y="3927"/>
                  <a:pt x="28205" y="4080"/>
                </a:cubicBezTo>
                <a:cubicBezTo>
                  <a:pt x="28256" y="4131"/>
                  <a:pt x="28319" y="4154"/>
                  <a:pt x="28380" y="4154"/>
                </a:cubicBezTo>
                <a:cubicBezTo>
                  <a:pt x="28507" y="4154"/>
                  <a:pt x="28628" y="4056"/>
                  <a:pt x="28628" y="3908"/>
                </a:cubicBezTo>
                <a:cubicBezTo>
                  <a:pt x="28628" y="3770"/>
                  <a:pt x="28515" y="3660"/>
                  <a:pt x="28381" y="3660"/>
                </a:cubicBezTo>
                <a:close/>
                <a:moveTo>
                  <a:pt x="1715" y="4942"/>
                </a:moveTo>
                <a:cubicBezTo>
                  <a:pt x="1668" y="5083"/>
                  <a:pt x="1624" y="5224"/>
                  <a:pt x="1586" y="5368"/>
                </a:cubicBezTo>
                <a:cubicBezTo>
                  <a:pt x="1793" y="5340"/>
                  <a:pt x="1872" y="5080"/>
                  <a:pt x="1715" y="4942"/>
                </a:cubicBezTo>
                <a:close/>
                <a:moveTo>
                  <a:pt x="2771" y="4879"/>
                </a:moveTo>
                <a:cubicBezTo>
                  <a:pt x="2552" y="4879"/>
                  <a:pt x="2442" y="5146"/>
                  <a:pt x="2596" y="5299"/>
                </a:cubicBezTo>
                <a:cubicBezTo>
                  <a:pt x="2647" y="5350"/>
                  <a:pt x="2709" y="5373"/>
                  <a:pt x="2770" y="5373"/>
                </a:cubicBezTo>
                <a:cubicBezTo>
                  <a:pt x="2897" y="5373"/>
                  <a:pt x="3019" y="5275"/>
                  <a:pt x="3019" y="5127"/>
                </a:cubicBezTo>
                <a:cubicBezTo>
                  <a:pt x="3019" y="4989"/>
                  <a:pt x="2906" y="4879"/>
                  <a:pt x="2771" y="4879"/>
                </a:cubicBezTo>
                <a:close/>
                <a:moveTo>
                  <a:pt x="3990" y="4879"/>
                </a:moveTo>
                <a:cubicBezTo>
                  <a:pt x="3771" y="4879"/>
                  <a:pt x="3661" y="5146"/>
                  <a:pt x="3815" y="5299"/>
                </a:cubicBezTo>
                <a:cubicBezTo>
                  <a:pt x="3866" y="5350"/>
                  <a:pt x="3928" y="5373"/>
                  <a:pt x="3989" y="5373"/>
                </a:cubicBezTo>
                <a:cubicBezTo>
                  <a:pt x="4116" y="5373"/>
                  <a:pt x="4238" y="5275"/>
                  <a:pt x="4238" y="5127"/>
                </a:cubicBezTo>
                <a:cubicBezTo>
                  <a:pt x="4238" y="4989"/>
                  <a:pt x="4125" y="4879"/>
                  <a:pt x="3990" y="4879"/>
                </a:cubicBezTo>
                <a:close/>
                <a:moveTo>
                  <a:pt x="5209" y="4879"/>
                </a:moveTo>
                <a:cubicBezTo>
                  <a:pt x="4990" y="4879"/>
                  <a:pt x="4880" y="5146"/>
                  <a:pt x="5034" y="5299"/>
                </a:cubicBezTo>
                <a:cubicBezTo>
                  <a:pt x="5085" y="5350"/>
                  <a:pt x="5147" y="5373"/>
                  <a:pt x="5208" y="5373"/>
                </a:cubicBezTo>
                <a:cubicBezTo>
                  <a:pt x="5335" y="5373"/>
                  <a:pt x="5457" y="5275"/>
                  <a:pt x="5457" y="5127"/>
                </a:cubicBezTo>
                <a:cubicBezTo>
                  <a:pt x="5457" y="4989"/>
                  <a:pt x="5347" y="4879"/>
                  <a:pt x="5209" y="4879"/>
                </a:cubicBezTo>
                <a:close/>
                <a:moveTo>
                  <a:pt x="6428" y="4879"/>
                </a:moveTo>
                <a:cubicBezTo>
                  <a:pt x="6209" y="4879"/>
                  <a:pt x="6099" y="5146"/>
                  <a:pt x="6256" y="5299"/>
                </a:cubicBezTo>
                <a:cubicBezTo>
                  <a:pt x="6306" y="5350"/>
                  <a:pt x="6368" y="5373"/>
                  <a:pt x="6428" y="5373"/>
                </a:cubicBezTo>
                <a:cubicBezTo>
                  <a:pt x="6554" y="5373"/>
                  <a:pt x="6676" y="5275"/>
                  <a:pt x="6676" y="5127"/>
                </a:cubicBezTo>
                <a:cubicBezTo>
                  <a:pt x="6676" y="4989"/>
                  <a:pt x="6566" y="4879"/>
                  <a:pt x="6428" y="4879"/>
                </a:cubicBezTo>
                <a:close/>
                <a:moveTo>
                  <a:pt x="7647" y="4879"/>
                </a:moveTo>
                <a:cubicBezTo>
                  <a:pt x="7428" y="4879"/>
                  <a:pt x="7318" y="5146"/>
                  <a:pt x="7475" y="5299"/>
                </a:cubicBezTo>
                <a:cubicBezTo>
                  <a:pt x="7525" y="5350"/>
                  <a:pt x="7587" y="5373"/>
                  <a:pt x="7647" y="5373"/>
                </a:cubicBezTo>
                <a:cubicBezTo>
                  <a:pt x="7774" y="5373"/>
                  <a:pt x="7895" y="5275"/>
                  <a:pt x="7895" y="5127"/>
                </a:cubicBezTo>
                <a:cubicBezTo>
                  <a:pt x="7895" y="4989"/>
                  <a:pt x="7785" y="4879"/>
                  <a:pt x="7647" y="4879"/>
                </a:cubicBezTo>
                <a:close/>
                <a:moveTo>
                  <a:pt x="8869" y="4879"/>
                </a:moveTo>
                <a:cubicBezTo>
                  <a:pt x="8647" y="4879"/>
                  <a:pt x="8537" y="5146"/>
                  <a:pt x="8694" y="5299"/>
                </a:cubicBezTo>
                <a:cubicBezTo>
                  <a:pt x="8744" y="5350"/>
                  <a:pt x="8806" y="5373"/>
                  <a:pt x="8867" y="5373"/>
                </a:cubicBezTo>
                <a:cubicBezTo>
                  <a:pt x="8993" y="5373"/>
                  <a:pt x="9114" y="5275"/>
                  <a:pt x="9114" y="5127"/>
                </a:cubicBezTo>
                <a:cubicBezTo>
                  <a:pt x="9114" y="4989"/>
                  <a:pt x="9004" y="4879"/>
                  <a:pt x="8869" y="4879"/>
                </a:cubicBezTo>
                <a:close/>
                <a:moveTo>
                  <a:pt x="10088" y="4879"/>
                </a:moveTo>
                <a:cubicBezTo>
                  <a:pt x="9866" y="4879"/>
                  <a:pt x="9756" y="5146"/>
                  <a:pt x="9913" y="5299"/>
                </a:cubicBezTo>
                <a:cubicBezTo>
                  <a:pt x="9964" y="5350"/>
                  <a:pt x="10026" y="5373"/>
                  <a:pt x="10087" y="5373"/>
                </a:cubicBezTo>
                <a:cubicBezTo>
                  <a:pt x="10213" y="5373"/>
                  <a:pt x="10333" y="5275"/>
                  <a:pt x="10333" y="5127"/>
                </a:cubicBezTo>
                <a:cubicBezTo>
                  <a:pt x="10333" y="4989"/>
                  <a:pt x="10223" y="4879"/>
                  <a:pt x="10088" y="4879"/>
                </a:cubicBezTo>
                <a:close/>
                <a:moveTo>
                  <a:pt x="11308" y="4879"/>
                </a:moveTo>
                <a:cubicBezTo>
                  <a:pt x="11088" y="4879"/>
                  <a:pt x="10975" y="5146"/>
                  <a:pt x="11132" y="5299"/>
                </a:cubicBezTo>
                <a:cubicBezTo>
                  <a:pt x="11183" y="5350"/>
                  <a:pt x="11246" y="5373"/>
                  <a:pt x="11307" y="5373"/>
                </a:cubicBezTo>
                <a:cubicBezTo>
                  <a:pt x="11434" y="5373"/>
                  <a:pt x="11555" y="5275"/>
                  <a:pt x="11555" y="5127"/>
                </a:cubicBezTo>
                <a:cubicBezTo>
                  <a:pt x="11555" y="4989"/>
                  <a:pt x="11442" y="4879"/>
                  <a:pt x="11308" y="4879"/>
                </a:cubicBezTo>
                <a:close/>
                <a:moveTo>
                  <a:pt x="12527" y="4879"/>
                </a:moveTo>
                <a:cubicBezTo>
                  <a:pt x="12307" y="4879"/>
                  <a:pt x="12198" y="5146"/>
                  <a:pt x="12351" y="5299"/>
                </a:cubicBezTo>
                <a:cubicBezTo>
                  <a:pt x="12402" y="5350"/>
                  <a:pt x="12465" y="5373"/>
                  <a:pt x="12526" y="5373"/>
                </a:cubicBezTo>
                <a:cubicBezTo>
                  <a:pt x="12653" y="5373"/>
                  <a:pt x="12774" y="5275"/>
                  <a:pt x="12774" y="5127"/>
                </a:cubicBezTo>
                <a:cubicBezTo>
                  <a:pt x="12774" y="4989"/>
                  <a:pt x="12661" y="4879"/>
                  <a:pt x="12527" y="4879"/>
                </a:cubicBezTo>
                <a:close/>
                <a:moveTo>
                  <a:pt x="13746" y="4879"/>
                </a:moveTo>
                <a:cubicBezTo>
                  <a:pt x="13526" y="4879"/>
                  <a:pt x="13417" y="5146"/>
                  <a:pt x="13570" y="5299"/>
                </a:cubicBezTo>
                <a:cubicBezTo>
                  <a:pt x="13621" y="5350"/>
                  <a:pt x="13684" y="5373"/>
                  <a:pt x="13745" y="5373"/>
                </a:cubicBezTo>
                <a:cubicBezTo>
                  <a:pt x="13872" y="5373"/>
                  <a:pt x="13993" y="5275"/>
                  <a:pt x="13993" y="5127"/>
                </a:cubicBezTo>
                <a:cubicBezTo>
                  <a:pt x="13993" y="4989"/>
                  <a:pt x="13884" y="4879"/>
                  <a:pt x="13746" y="4879"/>
                </a:cubicBezTo>
                <a:close/>
                <a:moveTo>
                  <a:pt x="14965" y="4879"/>
                </a:moveTo>
                <a:cubicBezTo>
                  <a:pt x="14745" y="4879"/>
                  <a:pt x="14636" y="5146"/>
                  <a:pt x="14792" y="5299"/>
                </a:cubicBezTo>
                <a:cubicBezTo>
                  <a:pt x="14842" y="5350"/>
                  <a:pt x="14904" y="5373"/>
                  <a:pt x="14965" y="5373"/>
                </a:cubicBezTo>
                <a:cubicBezTo>
                  <a:pt x="15091" y="5373"/>
                  <a:pt x="15212" y="5275"/>
                  <a:pt x="15212" y="5127"/>
                </a:cubicBezTo>
                <a:cubicBezTo>
                  <a:pt x="15212" y="4989"/>
                  <a:pt x="15103" y="4879"/>
                  <a:pt x="14965" y="4879"/>
                </a:cubicBezTo>
                <a:close/>
                <a:moveTo>
                  <a:pt x="16184" y="4879"/>
                </a:moveTo>
                <a:cubicBezTo>
                  <a:pt x="15964" y="4879"/>
                  <a:pt x="15855" y="5146"/>
                  <a:pt x="16011" y="5299"/>
                </a:cubicBezTo>
                <a:cubicBezTo>
                  <a:pt x="16061" y="5350"/>
                  <a:pt x="16123" y="5373"/>
                  <a:pt x="16184" y="5373"/>
                </a:cubicBezTo>
                <a:cubicBezTo>
                  <a:pt x="16310" y="5373"/>
                  <a:pt x="16431" y="5275"/>
                  <a:pt x="16431" y="5127"/>
                </a:cubicBezTo>
                <a:cubicBezTo>
                  <a:pt x="16431" y="4989"/>
                  <a:pt x="16322" y="4879"/>
                  <a:pt x="16184" y="4879"/>
                </a:cubicBezTo>
                <a:close/>
                <a:moveTo>
                  <a:pt x="17406" y="4879"/>
                </a:moveTo>
                <a:cubicBezTo>
                  <a:pt x="17183" y="4879"/>
                  <a:pt x="17074" y="5146"/>
                  <a:pt x="17230" y="5299"/>
                </a:cubicBezTo>
                <a:cubicBezTo>
                  <a:pt x="17280" y="5350"/>
                  <a:pt x="17342" y="5373"/>
                  <a:pt x="17403" y="5373"/>
                </a:cubicBezTo>
                <a:cubicBezTo>
                  <a:pt x="17529" y="5373"/>
                  <a:pt x="17650" y="5275"/>
                  <a:pt x="17650" y="5127"/>
                </a:cubicBezTo>
                <a:cubicBezTo>
                  <a:pt x="17650" y="4989"/>
                  <a:pt x="17541" y="4879"/>
                  <a:pt x="17406" y="4879"/>
                </a:cubicBezTo>
                <a:close/>
                <a:moveTo>
                  <a:pt x="18625" y="4879"/>
                </a:moveTo>
                <a:cubicBezTo>
                  <a:pt x="18402" y="4879"/>
                  <a:pt x="18293" y="5146"/>
                  <a:pt x="18449" y="5299"/>
                </a:cubicBezTo>
                <a:cubicBezTo>
                  <a:pt x="18500" y="5350"/>
                  <a:pt x="18563" y="5373"/>
                  <a:pt x="18623" y="5373"/>
                </a:cubicBezTo>
                <a:cubicBezTo>
                  <a:pt x="18750" y="5373"/>
                  <a:pt x="18869" y="5275"/>
                  <a:pt x="18869" y="5127"/>
                </a:cubicBezTo>
                <a:cubicBezTo>
                  <a:pt x="18869" y="4989"/>
                  <a:pt x="18760" y="4879"/>
                  <a:pt x="18625" y="4879"/>
                </a:cubicBezTo>
                <a:close/>
                <a:moveTo>
                  <a:pt x="19844" y="4879"/>
                </a:moveTo>
                <a:cubicBezTo>
                  <a:pt x="19625" y="4879"/>
                  <a:pt x="19515" y="5146"/>
                  <a:pt x="19669" y="5299"/>
                </a:cubicBezTo>
                <a:cubicBezTo>
                  <a:pt x="19720" y="5350"/>
                  <a:pt x="19782" y="5373"/>
                  <a:pt x="19843" y="5373"/>
                </a:cubicBezTo>
                <a:cubicBezTo>
                  <a:pt x="19970" y="5373"/>
                  <a:pt x="20092" y="5275"/>
                  <a:pt x="20092" y="5127"/>
                </a:cubicBezTo>
                <a:cubicBezTo>
                  <a:pt x="20092" y="4989"/>
                  <a:pt x="19979" y="4879"/>
                  <a:pt x="19844" y="4879"/>
                </a:cubicBezTo>
                <a:close/>
                <a:moveTo>
                  <a:pt x="21063" y="4879"/>
                </a:moveTo>
                <a:cubicBezTo>
                  <a:pt x="20844" y="4879"/>
                  <a:pt x="20734" y="5146"/>
                  <a:pt x="20888" y="5299"/>
                </a:cubicBezTo>
                <a:cubicBezTo>
                  <a:pt x="20939" y="5350"/>
                  <a:pt x="21001" y="5373"/>
                  <a:pt x="21062" y="5373"/>
                </a:cubicBezTo>
                <a:cubicBezTo>
                  <a:pt x="21189" y="5373"/>
                  <a:pt x="21311" y="5275"/>
                  <a:pt x="21311" y="5127"/>
                </a:cubicBezTo>
                <a:cubicBezTo>
                  <a:pt x="21311" y="4989"/>
                  <a:pt x="21198" y="4879"/>
                  <a:pt x="21063" y="4879"/>
                </a:cubicBezTo>
                <a:close/>
                <a:moveTo>
                  <a:pt x="22282" y="4879"/>
                </a:moveTo>
                <a:cubicBezTo>
                  <a:pt x="22063" y="4879"/>
                  <a:pt x="21953" y="5146"/>
                  <a:pt x="22107" y="5299"/>
                </a:cubicBezTo>
                <a:cubicBezTo>
                  <a:pt x="22158" y="5350"/>
                  <a:pt x="22220" y="5373"/>
                  <a:pt x="22281" y="5373"/>
                </a:cubicBezTo>
                <a:cubicBezTo>
                  <a:pt x="22408" y="5373"/>
                  <a:pt x="22530" y="5275"/>
                  <a:pt x="22530" y="5127"/>
                </a:cubicBezTo>
                <a:cubicBezTo>
                  <a:pt x="22530" y="4989"/>
                  <a:pt x="22420" y="4879"/>
                  <a:pt x="22282" y="4879"/>
                </a:cubicBezTo>
                <a:close/>
                <a:moveTo>
                  <a:pt x="23501" y="4879"/>
                </a:moveTo>
                <a:cubicBezTo>
                  <a:pt x="23282" y="4879"/>
                  <a:pt x="23172" y="5146"/>
                  <a:pt x="23329" y="5299"/>
                </a:cubicBezTo>
                <a:cubicBezTo>
                  <a:pt x="23379" y="5350"/>
                  <a:pt x="23441" y="5373"/>
                  <a:pt x="23501" y="5373"/>
                </a:cubicBezTo>
                <a:cubicBezTo>
                  <a:pt x="23627" y="5373"/>
                  <a:pt x="23749" y="5275"/>
                  <a:pt x="23749" y="5127"/>
                </a:cubicBezTo>
                <a:cubicBezTo>
                  <a:pt x="23749" y="4989"/>
                  <a:pt x="23639" y="4879"/>
                  <a:pt x="23501" y="4879"/>
                </a:cubicBezTo>
                <a:close/>
                <a:moveTo>
                  <a:pt x="24720" y="4879"/>
                </a:moveTo>
                <a:cubicBezTo>
                  <a:pt x="24501" y="4879"/>
                  <a:pt x="24391" y="5146"/>
                  <a:pt x="24548" y="5299"/>
                </a:cubicBezTo>
                <a:cubicBezTo>
                  <a:pt x="24598" y="5350"/>
                  <a:pt x="24660" y="5373"/>
                  <a:pt x="24720" y="5373"/>
                </a:cubicBezTo>
                <a:cubicBezTo>
                  <a:pt x="24847" y="5373"/>
                  <a:pt x="24968" y="5275"/>
                  <a:pt x="24968" y="5127"/>
                </a:cubicBezTo>
                <a:cubicBezTo>
                  <a:pt x="24968" y="4989"/>
                  <a:pt x="24858" y="4879"/>
                  <a:pt x="24720" y="4879"/>
                </a:cubicBezTo>
                <a:close/>
                <a:moveTo>
                  <a:pt x="25942" y="4879"/>
                </a:moveTo>
                <a:cubicBezTo>
                  <a:pt x="25720" y="4879"/>
                  <a:pt x="25610" y="5146"/>
                  <a:pt x="25767" y="5299"/>
                </a:cubicBezTo>
                <a:cubicBezTo>
                  <a:pt x="25817" y="5350"/>
                  <a:pt x="25879" y="5373"/>
                  <a:pt x="25940" y="5373"/>
                </a:cubicBezTo>
                <a:cubicBezTo>
                  <a:pt x="26066" y="5373"/>
                  <a:pt x="26187" y="5275"/>
                  <a:pt x="26187" y="5127"/>
                </a:cubicBezTo>
                <a:cubicBezTo>
                  <a:pt x="26187" y="4989"/>
                  <a:pt x="26077" y="4879"/>
                  <a:pt x="25942" y="4879"/>
                </a:cubicBezTo>
                <a:close/>
                <a:moveTo>
                  <a:pt x="27161" y="4879"/>
                </a:moveTo>
                <a:cubicBezTo>
                  <a:pt x="26942" y="4879"/>
                  <a:pt x="26829" y="5146"/>
                  <a:pt x="26986" y="5299"/>
                </a:cubicBezTo>
                <a:cubicBezTo>
                  <a:pt x="27037" y="5350"/>
                  <a:pt x="27099" y="5373"/>
                  <a:pt x="27160" y="5373"/>
                </a:cubicBezTo>
                <a:cubicBezTo>
                  <a:pt x="27286" y="5373"/>
                  <a:pt x="27406" y="5275"/>
                  <a:pt x="27406" y="5127"/>
                </a:cubicBezTo>
                <a:cubicBezTo>
                  <a:pt x="27406" y="4989"/>
                  <a:pt x="27296" y="4879"/>
                  <a:pt x="27161" y="4879"/>
                </a:cubicBezTo>
                <a:close/>
                <a:moveTo>
                  <a:pt x="28381" y="4879"/>
                </a:moveTo>
                <a:cubicBezTo>
                  <a:pt x="28161" y="4879"/>
                  <a:pt x="28051" y="5146"/>
                  <a:pt x="28205" y="5299"/>
                </a:cubicBezTo>
                <a:cubicBezTo>
                  <a:pt x="28256" y="5350"/>
                  <a:pt x="28319" y="5373"/>
                  <a:pt x="28380" y="5373"/>
                </a:cubicBezTo>
                <a:cubicBezTo>
                  <a:pt x="28507" y="5373"/>
                  <a:pt x="28628" y="5275"/>
                  <a:pt x="28628" y="5127"/>
                </a:cubicBezTo>
                <a:cubicBezTo>
                  <a:pt x="28628" y="4989"/>
                  <a:pt x="28515" y="4879"/>
                  <a:pt x="28381" y="4879"/>
                </a:cubicBezTo>
                <a:close/>
                <a:moveTo>
                  <a:pt x="1552" y="6098"/>
                </a:moveTo>
                <a:cubicBezTo>
                  <a:pt x="1508" y="6098"/>
                  <a:pt x="1464" y="6111"/>
                  <a:pt x="1427" y="6133"/>
                </a:cubicBezTo>
                <a:cubicBezTo>
                  <a:pt x="1408" y="6261"/>
                  <a:pt x="1392" y="6393"/>
                  <a:pt x="1380" y="6522"/>
                </a:cubicBezTo>
                <a:cubicBezTo>
                  <a:pt x="1428" y="6569"/>
                  <a:pt x="1490" y="6592"/>
                  <a:pt x="1551" y="6592"/>
                </a:cubicBezTo>
                <a:cubicBezTo>
                  <a:pt x="1647" y="6592"/>
                  <a:pt x="1741" y="6536"/>
                  <a:pt x="1781" y="6437"/>
                </a:cubicBezTo>
                <a:cubicBezTo>
                  <a:pt x="1847" y="6277"/>
                  <a:pt x="1727" y="6098"/>
                  <a:pt x="1552" y="6098"/>
                </a:cubicBezTo>
                <a:close/>
                <a:moveTo>
                  <a:pt x="2771" y="6098"/>
                </a:moveTo>
                <a:cubicBezTo>
                  <a:pt x="2552" y="6098"/>
                  <a:pt x="2442" y="6365"/>
                  <a:pt x="2596" y="6518"/>
                </a:cubicBezTo>
                <a:cubicBezTo>
                  <a:pt x="2647" y="6569"/>
                  <a:pt x="2709" y="6592"/>
                  <a:pt x="2770" y="6592"/>
                </a:cubicBezTo>
                <a:cubicBezTo>
                  <a:pt x="2896" y="6592"/>
                  <a:pt x="3017" y="6494"/>
                  <a:pt x="3019" y="6346"/>
                </a:cubicBezTo>
                <a:cubicBezTo>
                  <a:pt x="3019" y="6208"/>
                  <a:pt x="2906" y="6098"/>
                  <a:pt x="2771" y="6098"/>
                </a:cubicBezTo>
                <a:close/>
                <a:moveTo>
                  <a:pt x="3990" y="6098"/>
                </a:moveTo>
                <a:cubicBezTo>
                  <a:pt x="3771" y="6098"/>
                  <a:pt x="3661" y="6365"/>
                  <a:pt x="3815" y="6518"/>
                </a:cubicBezTo>
                <a:cubicBezTo>
                  <a:pt x="3866" y="6569"/>
                  <a:pt x="3928" y="6592"/>
                  <a:pt x="3989" y="6592"/>
                </a:cubicBezTo>
                <a:cubicBezTo>
                  <a:pt x="4116" y="6592"/>
                  <a:pt x="4238" y="6494"/>
                  <a:pt x="4238" y="6346"/>
                </a:cubicBezTo>
                <a:cubicBezTo>
                  <a:pt x="4238" y="6208"/>
                  <a:pt x="4125" y="6098"/>
                  <a:pt x="3990" y="6098"/>
                </a:cubicBezTo>
                <a:close/>
                <a:moveTo>
                  <a:pt x="5209" y="6098"/>
                </a:moveTo>
                <a:cubicBezTo>
                  <a:pt x="4990" y="6098"/>
                  <a:pt x="4880" y="6365"/>
                  <a:pt x="5034" y="6518"/>
                </a:cubicBezTo>
                <a:cubicBezTo>
                  <a:pt x="5085" y="6569"/>
                  <a:pt x="5147" y="6592"/>
                  <a:pt x="5208" y="6592"/>
                </a:cubicBezTo>
                <a:cubicBezTo>
                  <a:pt x="5335" y="6592"/>
                  <a:pt x="5457" y="6494"/>
                  <a:pt x="5457" y="6346"/>
                </a:cubicBezTo>
                <a:cubicBezTo>
                  <a:pt x="5457" y="6208"/>
                  <a:pt x="5347" y="6098"/>
                  <a:pt x="5209" y="6098"/>
                </a:cubicBezTo>
                <a:close/>
                <a:moveTo>
                  <a:pt x="6428" y="6098"/>
                </a:moveTo>
                <a:cubicBezTo>
                  <a:pt x="6209" y="6098"/>
                  <a:pt x="6099" y="6365"/>
                  <a:pt x="6256" y="6518"/>
                </a:cubicBezTo>
                <a:cubicBezTo>
                  <a:pt x="6306" y="6569"/>
                  <a:pt x="6368" y="6592"/>
                  <a:pt x="6428" y="6592"/>
                </a:cubicBezTo>
                <a:cubicBezTo>
                  <a:pt x="6554" y="6592"/>
                  <a:pt x="6676" y="6494"/>
                  <a:pt x="6676" y="6346"/>
                </a:cubicBezTo>
                <a:cubicBezTo>
                  <a:pt x="6676" y="6208"/>
                  <a:pt x="6566" y="6098"/>
                  <a:pt x="6428" y="6098"/>
                </a:cubicBezTo>
                <a:close/>
                <a:moveTo>
                  <a:pt x="7647" y="6098"/>
                </a:moveTo>
                <a:cubicBezTo>
                  <a:pt x="7428" y="6098"/>
                  <a:pt x="7318" y="6365"/>
                  <a:pt x="7475" y="6518"/>
                </a:cubicBezTo>
                <a:cubicBezTo>
                  <a:pt x="7525" y="6569"/>
                  <a:pt x="7587" y="6592"/>
                  <a:pt x="7647" y="6592"/>
                </a:cubicBezTo>
                <a:cubicBezTo>
                  <a:pt x="7774" y="6592"/>
                  <a:pt x="7895" y="6494"/>
                  <a:pt x="7895" y="6346"/>
                </a:cubicBezTo>
                <a:cubicBezTo>
                  <a:pt x="7895" y="6208"/>
                  <a:pt x="7785" y="6098"/>
                  <a:pt x="7647" y="6098"/>
                </a:cubicBezTo>
                <a:close/>
                <a:moveTo>
                  <a:pt x="8869" y="6098"/>
                </a:moveTo>
                <a:cubicBezTo>
                  <a:pt x="8647" y="6098"/>
                  <a:pt x="8537" y="6365"/>
                  <a:pt x="8694" y="6518"/>
                </a:cubicBezTo>
                <a:cubicBezTo>
                  <a:pt x="8744" y="6569"/>
                  <a:pt x="8806" y="6592"/>
                  <a:pt x="8867" y="6592"/>
                </a:cubicBezTo>
                <a:cubicBezTo>
                  <a:pt x="8993" y="6592"/>
                  <a:pt x="9114" y="6494"/>
                  <a:pt x="9114" y="6346"/>
                </a:cubicBezTo>
                <a:cubicBezTo>
                  <a:pt x="9114" y="6208"/>
                  <a:pt x="9004" y="6098"/>
                  <a:pt x="8869" y="6098"/>
                </a:cubicBezTo>
                <a:close/>
                <a:moveTo>
                  <a:pt x="10088" y="6098"/>
                </a:moveTo>
                <a:cubicBezTo>
                  <a:pt x="9866" y="6098"/>
                  <a:pt x="9756" y="6365"/>
                  <a:pt x="9913" y="6518"/>
                </a:cubicBezTo>
                <a:cubicBezTo>
                  <a:pt x="9964" y="6569"/>
                  <a:pt x="10026" y="6592"/>
                  <a:pt x="10087" y="6592"/>
                </a:cubicBezTo>
                <a:cubicBezTo>
                  <a:pt x="10213" y="6592"/>
                  <a:pt x="10333" y="6494"/>
                  <a:pt x="10333" y="6346"/>
                </a:cubicBezTo>
                <a:cubicBezTo>
                  <a:pt x="10333" y="6208"/>
                  <a:pt x="10223" y="6098"/>
                  <a:pt x="10088" y="6098"/>
                </a:cubicBezTo>
                <a:close/>
                <a:moveTo>
                  <a:pt x="11308" y="6098"/>
                </a:moveTo>
                <a:cubicBezTo>
                  <a:pt x="11088" y="6098"/>
                  <a:pt x="10978" y="6365"/>
                  <a:pt x="11132" y="6518"/>
                </a:cubicBezTo>
                <a:cubicBezTo>
                  <a:pt x="11183" y="6569"/>
                  <a:pt x="11245" y="6592"/>
                  <a:pt x="11306" y="6592"/>
                </a:cubicBezTo>
                <a:cubicBezTo>
                  <a:pt x="11432" y="6592"/>
                  <a:pt x="11553" y="6494"/>
                  <a:pt x="11555" y="6346"/>
                </a:cubicBezTo>
                <a:cubicBezTo>
                  <a:pt x="11555" y="6208"/>
                  <a:pt x="11442" y="6098"/>
                  <a:pt x="11308" y="6098"/>
                </a:cubicBezTo>
                <a:close/>
                <a:moveTo>
                  <a:pt x="12527" y="6098"/>
                </a:moveTo>
                <a:cubicBezTo>
                  <a:pt x="12307" y="6098"/>
                  <a:pt x="12198" y="6365"/>
                  <a:pt x="12351" y="6518"/>
                </a:cubicBezTo>
                <a:cubicBezTo>
                  <a:pt x="12402" y="6569"/>
                  <a:pt x="12465" y="6592"/>
                  <a:pt x="12526" y="6592"/>
                </a:cubicBezTo>
                <a:cubicBezTo>
                  <a:pt x="12653" y="6592"/>
                  <a:pt x="12774" y="6494"/>
                  <a:pt x="12774" y="6346"/>
                </a:cubicBezTo>
                <a:cubicBezTo>
                  <a:pt x="12774" y="6208"/>
                  <a:pt x="12661" y="6098"/>
                  <a:pt x="12527" y="6098"/>
                </a:cubicBezTo>
                <a:close/>
                <a:moveTo>
                  <a:pt x="13746" y="6098"/>
                </a:moveTo>
                <a:cubicBezTo>
                  <a:pt x="13526" y="6098"/>
                  <a:pt x="13417" y="6365"/>
                  <a:pt x="13570" y="6518"/>
                </a:cubicBezTo>
                <a:cubicBezTo>
                  <a:pt x="13621" y="6569"/>
                  <a:pt x="13684" y="6592"/>
                  <a:pt x="13745" y="6592"/>
                </a:cubicBezTo>
                <a:cubicBezTo>
                  <a:pt x="13872" y="6592"/>
                  <a:pt x="13993" y="6494"/>
                  <a:pt x="13993" y="6346"/>
                </a:cubicBezTo>
                <a:cubicBezTo>
                  <a:pt x="13993" y="6208"/>
                  <a:pt x="13884" y="6098"/>
                  <a:pt x="13746" y="6098"/>
                </a:cubicBezTo>
                <a:close/>
                <a:moveTo>
                  <a:pt x="14965" y="6098"/>
                </a:moveTo>
                <a:cubicBezTo>
                  <a:pt x="14745" y="6098"/>
                  <a:pt x="14636" y="6365"/>
                  <a:pt x="14792" y="6518"/>
                </a:cubicBezTo>
                <a:cubicBezTo>
                  <a:pt x="14842" y="6569"/>
                  <a:pt x="14904" y="6592"/>
                  <a:pt x="14965" y="6592"/>
                </a:cubicBezTo>
                <a:cubicBezTo>
                  <a:pt x="15091" y="6592"/>
                  <a:pt x="15212" y="6494"/>
                  <a:pt x="15212" y="6346"/>
                </a:cubicBezTo>
                <a:cubicBezTo>
                  <a:pt x="15212" y="6208"/>
                  <a:pt x="15103" y="6098"/>
                  <a:pt x="14965" y="6098"/>
                </a:cubicBezTo>
                <a:close/>
                <a:moveTo>
                  <a:pt x="16184" y="6098"/>
                </a:moveTo>
                <a:cubicBezTo>
                  <a:pt x="15964" y="6098"/>
                  <a:pt x="15855" y="6365"/>
                  <a:pt x="16011" y="6518"/>
                </a:cubicBezTo>
                <a:cubicBezTo>
                  <a:pt x="16061" y="6569"/>
                  <a:pt x="16123" y="6592"/>
                  <a:pt x="16184" y="6592"/>
                </a:cubicBezTo>
                <a:cubicBezTo>
                  <a:pt x="16310" y="6592"/>
                  <a:pt x="16431" y="6494"/>
                  <a:pt x="16431" y="6346"/>
                </a:cubicBezTo>
                <a:cubicBezTo>
                  <a:pt x="16431" y="6208"/>
                  <a:pt x="16322" y="6098"/>
                  <a:pt x="16184" y="6098"/>
                </a:cubicBezTo>
                <a:close/>
                <a:moveTo>
                  <a:pt x="17406" y="6098"/>
                </a:moveTo>
                <a:cubicBezTo>
                  <a:pt x="17183" y="6098"/>
                  <a:pt x="17074" y="6365"/>
                  <a:pt x="17230" y="6518"/>
                </a:cubicBezTo>
                <a:cubicBezTo>
                  <a:pt x="17280" y="6569"/>
                  <a:pt x="17342" y="6592"/>
                  <a:pt x="17403" y="6592"/>
                </a:cubicBezTo>
                <a:cubicBezTo>
                  <a:pt x="17529" y="6592"/>
                  <a:pt x="17650" y="6494"/>
                  <a:pt x="17650" y="6346"/>
                </a:cubicBezTo>
                <a:cubicBezTo>
                  <a:pt x="17650" y="6208"/>
                  <a:pt x="17541" y="6098"/>
                  <a:pt x="17406" y="6098"/>
                </a:cubicBezTo>
                <a:close/>
                <a:moveTo>
                  <a:pt x="18625" y="6098"/>
                </a:moveTo>
                <a:cubicBezTo>
                  <a:pt x="18402" y="6098"/>
                  <a:pt x="18293" y="6365"/>
                  <a:pt x="18449" y="6518"/>
                </a:cubicBezTo>
                <a:cubicBezTo>
                  <a:pt x="18500" y="6569"/>
                  <a:pt x="18563" y="6592"/>
                  <a:pt x="18623" y="6592"/>
                </a:cubicBezTo>
                <a:cubicBezTo>
                  <a:pt x="18750" y="6592"/>
                  <a:pt x="18869" y="6494"/>
                  <a:pt x="18869" y="6346"/>
                </a:cubicBezTo>
                <a:cubicBezTo>
                  <a:pt x="18869" y="6208"/>
                  <a:pt x="18760" y="6098"/>
                  <a:pt x="18625" y="6098"/>
                </a:cubicBezTo>
                <a:close/>
                <a:moveTo>
                  <a:pt x="19844" y="6098"/>
                </a:moveTo>
                <a:cubicBezTo>
                  <a:pt x="19625" y="6098"/>
                  <a:pt x="19515" y="6365"/>
                  <a:pt x="19669" y="6518"/>
                </a:cubicBezTo>
                <a:cubicBezTo>
                  <a:pt x="19720" y="6569"/>
                  <a:pt x="19782" y="6592"/>
                  <a:pt x="19843" y="6592"/>
                </a:cubicBezTo>
                <a:cubicBezTo>
                  <a:pt x="19970" y="6592"/>
                  <a:pt x="20092" y="6494"/>
                  <a:pt x="20092" y="6346"/>
                </a:cubicBezTo>
                <a:cubicBezTo>
                  <a:pt x="20092" y="6208"/>
                  <a:pt x="19979" y="6098"/>
                  <a:pt x="19844" y="6098"/>
                </a:cubicBezTo>
                <a:close/>
                <a:moveTo>
                  <a:pt x="21063" y="6098"/>
                </a:moveTo>
                <a:cubicBezTo>
                  <a:pt x="20844" y="6098"/>
                  <a:pt x="20734" y="6365"/>
                  <a:pt x="20888" y="6518"/>
                </a:cubicBezTo>
                <a:cubicBezTo>
                  <a:pt x="20939" y="6569"/>
                  <a:pt x="21001" y="6592"/>
                  <a:pt x="21062" y="6592"/>
                </a:cubicBezTo>
                <a:cubicBezTo>
                  <a:pt x="21189" y="6592"/>
                  <a:pt x="21311" y="6494"/>
                  <a:pt x="21311" y="6346"/>
                </a:cubicBezTo>
                <a:cubicBezTo>
                  <a:pt x="21311" y="6208"/>
                  <a:pt x="21198" y="6098"/>
                  <a:pt x="21063" y="6098"/>
                </a:cubicBezTo>
                <a:close/>
                <a:moveTo>
                  <a:pt x="22282" y="6098"/>
                </a:moveTo>
                <a:cubicBezTo>
                  <a:pt x="22063" y="6098"/>
                  <a:pt x="21953" y="6365"/>
                  <a:pt x="22107" y="6518"/>
                </a:cubicBezTo>
                <a:cubicBezTo>
                  <a:pt x="22158" y="6569"/>
                  <a:pt x="22220" y="6592"/>
                  <a:pt x="22281" y="6592"/>
                </a:cubicBezTo>
                <a:cubicBezTo>
                  <a:pt x="22408" y="6592"/>
                  <a:pt x="22530" y="6494"/>
                  <a:pt x="22530" y="6346"/>
                </a:cubicBezTo>
                <a:cubicBezTo>
                  <a:pt x="22530" y="6208"/>
                  <a:pt x="22420" y="6098"/>
                  <a:pt x="22282" y="6098"/>
                </a:cubicBezTo>
                <a:close/>
                <a:moveTo>
                  <a:pt x="23501" y="6098"/>
                </a:moveTo>
                <a:cubicBezTo>
                  <a:pt x="23282" y="6098"/>
                  <a:pt x="23172" y="6365"/>
                  <a:pt x="23329" y="6518"/>
                </a:cubicBezTo>
                <a:cubicBezTo>
                  <a:pt x="23379" y="6569"/>
                  <a:pt x="23441" y="6592"/>
                  <a:pt x="23501" y="6592"/>
                </a:cubicBezTo>
                <a:cubicBezTo>
                  <a:pt x="23627" y="6592"/>
                  <a:pt x="23749" y="6494"/>
                  <a:pt x="23749" y="6346"/>
                </a:cubicBezTo>
                <a:cubicBezTo>
                  <a:pt x="23749" y="6208"/>
                  <a:pt x="23639" y="6098"/>
                  <a:pt x="23501" y="6098"/>
                </a:cubicBezTo>
                <a:close/>
                <a:moveTo>
                  <a:pt x="24720" y="6098"/>
                </a:moveTo>
                <a:cubicBezTo>
                  <a:pt x="24501" y="6098"/>
                  <a:pt x="24391" y="6365"/>
                  <a:pt x="24548" y="6518"/>
                </a:cubicBezTo>
                <a:cubicBezTo>
                  <a:pt x="24598" y="6569"/>
                  <a:pt x="24660" y="6592"/>
                  <a:pt x="24720" y="6592"/>
                </a:cubicBezTo>
                <a:cubicBezTo>
                  <a:pt x="24847" y="6592"/>
                  <a:pt x="24968" y="6494"/>
                  <a:pt x="24968" y="6346"/>
                </a:cubicBezTo>
                <a:cubicBezTo>
                  <a:pt x="24968" y="6208"/>
                  <a:pt x="24858" y="6098"/>
                  <a:pt x="24720" y="6098"/>
                </a:cubicBezTo>
                <a:close/>
                <a:moveTo>
                  <a:pt x="25942" y="6098"/>
                </a:moveTo>
                <a:cubicBezTo>
                  <a:pt x="25720" y="6098"/>
                  <a:pt x="25610" y="6365"/>
                  <a:pt x="25767" y="6518"/>
                </a:cubicBezTo>
                <a:cubicBezTo>
                  <a:pt x="25817" y="6569"/>
                  <a:pt x="25879" y="6592"/>
                  <a:pt x="25940" y="6592"/>
                </a:cubicBezTo>
                <a:cubicBezTo>
                  <a:pt x="26066" y="6592"/>
                  <a:pt x="26187" y="6494"/>
                  <a:pt x="26187" y="6346"/>
                </a:cubicBezTo>
                <a:cubicBezTo>
                  <a:pt x="26187" y="6208"/>
                  <a:pt x="26077" y="6098"/>
                  <a:pt x="25942" y="6098"/>
                </a:cubicBezTo>
                <a:close/>
                <a:moveTo>
                  <a:pt x="27161" y="6098"/>
                </a:moveTo>
                <a:cubicBezTo>
                  <a:pt x="26942" y="6098"/>
                  <a:pt x="26832" y="6365"/>
                  <a:pt x="26986" y="6518"/>
                </a:cubicBezTo>
                <a:cubicBezTo>
                  <a:pt x="27037" y="6569"/>
                  <a:pt x="27099" y="6592"/>
                  <a:pt x="27160" y="6592"/>
                </a:cubicBezTo>
                <a:cubicBezTo>
                  <a:pt x="27286" y="6592"/>
                  <a:pt x="27406" y="6494"/>
                  <a:pt x="27406" y="6346"/>
                </a:cubicBezTo>
                <a:cubicBezTo>
                  <a:pt x="27406" y="6208"/>
                  <a:pt x="27296" y="6098"/>
                  <a:pt x="27161" y="6098"/>
                </a:cubicBezTo>
                <a:close/>
                <a:moveTo>
                  <a:pt x="28381" y="6098"/>
                </a:moveTo>
                <a:cubicBezTo>
                  <a:pt x="28161" y="6098"/>
                  <a:pt x="28051" y="6365"/>
                  <a:pt x="28205" y="6518"/>
                </a:cubicBezTo>
                <a:cubicBezTo>
                  <a:pt x="28256" y="6569"/>
                  <a:pt x="28319" y="6592"/>
                  <a:pt x="28380" y="6592"/>
                </a:cubicBezTo>
                <a:cubicBezTo>
                  <a:pt x="28507" y="6592"/>
                  <a:pt x="28628" y="6494"/>
                  <a:pt x="28628" y="6346"/>
                </a:cubicBezTo>
                <a:cubicBezTo>
                  <a:pt x="28628" y="6208"/>
                  <a:pt x="28515" y="6098"/>
                  <a:pt x="28381" y="6098"/>
                </a:cubicBezTo>
                <a:close/>
                <a:moveTo>
                  <a:pt x="14963" y="7319"/>
                </a:moveTo>
                <a:cubicBezTo>
                  <a:pt x="14863" y="7319"/>
                  <a:pt x="14768" y="7381"/>
                  <a:pt x="14733" y="7484"/>
                </a:cubicBezTo>
                <a:cubicBezTo>
                  <a:pt x="14846" y="7430"/>
                  <a:pt x="14958" y="7380"/>
                  <a:pt x="15068" y="7343"/>
                </a:cubicBezTo>
                <a:cubicBezTo>
                  <a:pt x="15034" y="7326"/>
                  <a:pt x="14998" y="7319"/>
                  <a:pt x="14963" y="7319"/>
                </a:cubicBezTo>
                <a:close/>
                <a:moveTo>
                  <a:pt x="1552" y="7318"/>
                </a:moveTo>
                <a:cubicBezTo>
                  <a:pt x="1480" y="7318"/>
                  <a:pt x="1411" y="7349"/>
                  <a:pt x="1364" y="7402"/>
                </a:cubicBezTo>
                <a:cubicBezTo>
                  <a:pt x="1373" y="7521"/>
                  <a:pt x="1383" y="7640"/>
                  <a:pt x="1398" y="7759"/>
                </a:cubicBezTo>
                <a:cubicBezTo>
                  <a:pt x="1444" y="7794"/>
                  <a:pt x="1497" y="7811"/>
                  <a:pt x="1549" y="7811"/>
                </a:cubicBezTo>
                <a:cubicBezTo>
                  <a:pt x="1651" y="7811"/>
                  <a:pt x="1749" y="7749"/>
                  <a:pt x="1784" y="7643"/>
                </a:cubicBezTo>
                <a:cubicBezTo>
                  <a:pt x="1840" y="7484"/>
                  <a:pt x="1721" y="7318"/>
                  <a:pt x="1552" y="7318"/>
                </a:cubicBezTo>
                <a:close/>
                <a:moveTo>
                  <a:pt x="28381" y="7318"/>
                </a:moveTo>
                <a:cubicBezTo>
                  <a:pt x="28233" y="7318"/>
                  <a:pt x="28117" y="7443"/>
                  <a:pt x="28133" y="7590"/>
                </a:cubicBezTo>
                <a:cubicBezTo>
                  <a:pt x="28144" y="7717"/>
                  <a:pt x="28252" y="7812"/>
                  <a:pt x="28376" y="7812"/>
                </a:cubicBezTo>
                <a:cubicBezTo>
                  <a:pt x="28393" y="7812"/>
                  <a:pt x="28410" y="7810"/>
                  <a:pt x="28428" y="7806"/>
                </a:cubicBezTo>
                <a:cubicBezTo>
                  <a:pt x="28468" y="7784"/>
                  <a:pt x="28509" y="7766"/>
                  <a:pt x="28550" y="7744"/>
                </a:cubicBezTo>
                <a:cubicBezTo>
                  <a:pt x="28713" y="7590"/>
                  <a:pt x="28603" y="7318"/>
                  <a:pt x="28381" y="7318"/>
                </a:cubicBezTo>
                <a:close/>
                <a:moveTo>
                  <a:pt x="2771" y="7318"/>
                </a:moveTo>
                <a:cubicBezTo>
                  <a:pt x="2552" y="7318"/>
                  <a:pt x="2442" y="7584"/>
                  <a:pt x="2596" y="7741"/>
                </a:cubicBezTo>
                <a:cubicBezTo>
                  <a:pt x="2646" y="7790"/>
                  <a:pt x="2708" y="7812"/>
                  <a:pt x="2768" y="7812"/>
                </a:cubicBezTo>
                <a:cubicBezTo>
                  <a:pt x="2896" y="7812"/>
                  <a:pt x="3019" y="7714"/>
                  <a:pt x="3019" y="7565"/>
                </a:cubicBezTo>
                <a:cubicBezTo>
                  <a:pt x="3019" y="7427"/>
                  <a:pt x="2906" y="7318"/>
                  <a:pt x="2771" y="7318"/>
                </a:cubicBezTo>
                <a:close/>
                <a:moveTo>
                  <a:pt x="3990" y="7318"/>
                </a:moveTo>
                <a:cubicBezTo>
                  <a:pt x="3771" y="7318"/>
                  <a:pt x="3661" y="7584"/>
                  <a:pt x="3815" y="7741"/>
                </a:cubicBezTo>
                <a:cubicBezTo>
                  <a:pt x="3865" y="7790"/>
                  <a:pt x="3927" y="7812"/>
                  <a:pt x="3987" y="7812"/>
                </a:cubicBezTo>
                <a:cubicBezTo>
                  <a:pt x="4115" y="7812"/>
                  <a:pt x="4238" y="7714"/>
                  <a:pt x="4238" y="7565"/>
                </a:cubicBezTo>
                <a:cubicBezTo>
                  <a:pt x="4238" y="7427"/>
                  <a:pt x="4125" y="7318"/>
                  <a:pt x="3990" y="7318"/>
                </a:cubicBezTo>
                <a:close/>
                <a:moveTo>
                  <a:pt x="5209" y="7318"/>
                </a:moveTo>
                <a:cubicBezTo>
                  <a:pt x="4990" y="7318"/>
                  <a:pt x="4880" y="7584"/>
                  <a:pt x="5034" y="7741"/>
                </a:cubicBezTo>
                <a:cubicBezTo>
                  <a:pt x="5084" y="7790"/>
                  <a:pt x="5146" y="7812"/>
                  <a:pt x="5207" y="7812"/>
                </a:cubicBezTo>
                <a:cubicBezTo>
                  <a:pt x="5334" y="7812"/>
                  <a:pt x="5457" y="7714"/>
                  <a:pt x="5457" y="7565"/>
                </a:cubicBezTo>
                <a:cubicBezTo>
                  <a:pt x="5457" y="7427"/>
                  <a:pt x="5347" y="7318"/>
                  <a:pt x="5209" y="7318"/>
                </a:cubicBezTo>
                <a:close/>
                <a:moveTo>
                  <a:pt x="6428" y="7318"/>
                </a:moveTo>
                <a:cubicBezTo>
                  <a:pt x="6209" y="7318"/>
                  <a:pt x="6099" y="7584"/>
                  <a:pt x="6256" y="7741"/>
                </a:cubicBezTo>
                <a:cubicBezTo>
                  <a:pt x="6305" y="7790"/>
                  <a:pt x="6366" y="7812"/>
                  <a:pt x="6427" y="7812"/>
                </a:cubicBezTo>
                <a:cubicBezTo>
                  <a:pt x="6553" y="7812"/>
                  <a:pt x="6676" y="7714"/>
                  <a:pt x="6676" y="7565"/>
                </a:cubicBezTo>
                <a:cubicBezTo>
                  <a:pt x="6676" y="7427"/>
                  <a:pt x="6566" y="7318"/>
                  <a:pt x="6428" y="7318"/>
                </a:cubicBezTo>
                <a:close/>
                <a:moveTo>
                  <a:pt x="7647" y="7318"/>
                </a:moveTo>
                <a:cubicBezTo>
                  <a:pt x="7428" y="7318"/>
                  <a:pt x="7318" y="7584"/>
                  <a:pt x="7475" y="7741"/>
                </a:cubicBezTo>
                <a:cubicBezTo>
                  <a:pt x="7524" y="7790"/>
                  <a:pt x="7585" y="7812"/>
                  <a:pt x="7646" y="7812"/>
                </a:cubicBezTo>
                <a:cubicBezTo>
                  <a:pt x="7772" y="7812"/>
                  <a:pt x="7895" y="7714"/>
                  <a:pt x="7895" y="7565"/>
                </a:cubicBezTo>
                <a:cubicBezTo>
                  <a:pt x="7895" y="7427"/>
                  <a:pt x="7785" y="7318"/>
                  <a:pt x="7647" y="7318"/>
                </a:cubicBezTo>
                <a:close/>
                <a:moveTo>
                  <a:pt x="8869" y="7318"/>
                </a:moveTo>
                <a:cubicBezTo>
                  <a:pt x="8647" y="7318"/>
                  <a:pt x="8537" y="7584"/>
                  <a:pt x="8694" y="7741"/>
                </a:cubicBezTo>
                <a:cubicBezTo>
                  <a:pt x="8743" y="7790"/>
                  <a:pt x="8804" y="7812"/>
                  <a:pt x="8865" y="7812"/>
                </a:cubicBezTo>
                <a:cubicBezTo>
                  <a:pt x="8991" y="7812"/>
                  <a:pt x="9114" y="7714"/>
                  <a:pt x="9114" y="7565"/>
                </a:cubicBezTo>
                <a:cubicBezTo>
                  <a:pt x="9114" y="7427"/>
                  <a:pt x="9004" y="7318"/>
                  <a:pt x="8869" y="7318"/>
                </a:cubicBezTo>
                <a:close/>
                <a:moveTo>
                  <a:pt x="10088" y="7318"/>
                </a:moveTo>
                <a:cubicBezTo>
                  <a:pt x="9866" y="7318"/>
                  <a:pt x="9756" y="7584"/>
                  <a:pt x="9913" y="7741"/>
                </a:cubicBezTo>
                <a:cubicBezTo>
                  <a:pt x="9963" y="7790"/>
                  <a:pt x="10025" y="7812"/>
                  <a:pt x="10085" y="7812"/>
                </a:cubicBezTo>
                <a:cubicBezTo>
                  <a:pt x="10212" y="7812"/>
                  <a:pt x="10333" y="7714"/>
                  <a:pt x="10333" y="7565"/>
                </a:cubicBezTo>
                <a:cubicBezTo>
                  <a:pt x="10333" y="7427"/>
                  <a:pt x="10223" y="7318"/>
                  <a:pt x="10088" y="7318"/>
                </a:cubicBezTo>
                <a:close/>
                <a:moveTo>
                  <a:pt x="11308" y="7318"/>
                </a:moveTo>
                <a:cubicBezTo>
                  <a:pt x="11088" y="7318"/>
                  <a:pt x="10975" y="7584"/>
                  <a:pt x="11132" y="7741"/>
                </a:cubicBezTo>
                <a:cubicBezTo>
                  <a:pt x="11182" y="7790"/>
                  <a:pt x="11244" y="7812"/>
                  <a:pt x="11305" y="7812"/>
                </a:cubicBezTo>
                <a:cubicBezTo>
                  <a:pt x="11433" y="7812"/>
                  <a:pt x="11555" y="7714"/>
                  <a:pt x="11555" y="7565"/>
                </a:cubicBezTo>
                <a:cubicBezTo>
                  <a:pt x="11555" y="7427"/>
                  <a:pt x="11442" y="7318"/>
                  <a:pt x="11308" y="7318"/>
                </a:cubicBezTo>
                <a:close/>
                <a:moveTo>
                  <a:pt x="12527" y="7318"/>
                </a:moveTo>
                <a:cubicBezTo>
                  <a:pt x="12307" y="7318"/>
                  <a:pt x="12198" y="7584"/>
                  <a:pt x="12351" y="7741"/>
                </a:cubicBezTo>
                <a:cubicBezTo>
                  <a:pt x="12402" y="7790"/>
                  <a:pt x="12463" y="7812"/>
                  <a:pt x="12524" y="7812"/>
                </a:cubicBezTo>
                <a:cubicBezTo>
                  <a:pt x="12652" y="7812"/>
                  <a:pt x="12774" y="7714"/>
                  <a:pt x="12774" y="7565"/>
                </a:cubicBezTo>
                <a:cubicBezTo>
                  <a:pt x="12774" y="7427"/>
                  <a:pt x="12661" y="7318"/>
                  <a:pt x="12527" y="7318"/>
                </a:cubicBezTo>
                <a:close/>
                <a:moveTo>
                  <a:pt x="13746" y="7318"/>
                </a:moveTo>
                <a:cubicBezTo>
                  <a:pt x="13526" y="7318"/>
                  <a:pt x="13417" y="7584"/>
                  <a:pt x="13570" y="7741"/>
                </a:cubicBezTo>
                <a:cubicBezTo>
                  <a:pt x="13621" y="7790"/>
                  <a:pt x="13682" y="7812"/>
                  <a:pt x="13743" y="7812"/>
                </a:cubicBezTo>
                <a:cubicBezTo>
                  <a:pt x="13871" y="7812"/>
                  <a:pt x="13993" y="7714"/>
                  <a:pt x="13993" y="7565"/>
                </a:cubicBezTo>
                <a:cubicBezTo>
                  <a:pt x="13993" y="7427"/>
                  <a:pt x="13884" y="7318"/>
                  <a:pt x="13746" y="7318"/>
                </a:cubicBezTo>
                <a:close/>
                <a:moveTo>
                  <a:pt x="17406" y="7318"/>
                </a:moveTo>
                <a:cubicBezTo>
                  <a:pt x="17183" y="7318"/>
                  <a:pt x="17074" y="7584"/>
                  <a:pt x="17230" y="7741"/>
                </a:cubicBezTo>
                <a:cubicBezTo>
                  <a:pt x="17280" y="7790"/>
                  <a:pt x="17341" y="7812"/>
                  <a:pt x="17401" y="7812"/>
                </a:cubicBezTo>
                <a:cubicBezTo>
                  <a:pt x="17528" y="7812"/>
                  <a:pt x="17650" y="7714"/>
                  <a:pt x="17650" y="7565"/>
                </a:cubicBezTo>
                <a:cubicBezTo>
                  <a:pt x="17650" y="7427"/>
                  <a:pt x="17541" y="7318"/>
                  <a:pt x="17406" y="7318"/>
                </a:cubicBezTo>
                <a:close/>
                <a:moveTo>
                  <a:pt x="18625" y="7318"/>
                </a:moveTo>
                <a:cubicBezTo>
                  <a:pt x="18402" y="7318"/>
                  <a:pt x="18293" y="7584"/>
                  <a:pt x="18449" y="7741"/>
                </a:cubicBezTo>
                <a:cubicBezTo>
                  <a:pt x="18500" y="7790"/>
                  <a:pt x="18561" y="7812"/>
                  <a:pt x="18622" y="7812"/>
                </a:cubicBezTo>
                <a:cubicBezTo>
                  <a:pt x="18748" y="7812"/>
                  <a:pt x="18869" y="7714"/>
                  <a:pt x="18869" y="7565"/>
                </a:cubicBezTo>
                <a:cubicBezTo>
                  <a:pt x="18869" y="7427"/>
                  <a:pt x="18760" y="7318"/>
                  <a:pt x="18625" y="7318"/>
                </a:cubicBezTo>
                <a:close/>
                <a:moveTo>
                  <a:pt x="19844" y="7318"/>
                </a:moveTo>
                <a:cubicBezTo>
                  <a:pt x="19625" y="7318"/>
                  <a:pt x="19512" y="7584"/>
                  <a:pt x="19669" y="7741"/>
                </a:cubicBezTo>
                <a:cubicBezTo>
                  <a:pt x="19719" y="7790"/>
                  <a:pt x="19781" y="7812"/>
                  <a:pt x="19841" y="7812"/>
                </a:cubicBezTo>
                <a:cubicBezTo>
                  <a:pt x="19969" y="7812"/>
                  <a:pt x="20092" y="7714"/>
                  <a:pt x="20092" y="7565"/>
                </a:cubicBezTo>
                <a:cubicBezTo>
                  <a:pt x="20092" y="7427"/>
                  <a:pt x="19979" y="7318"/>
                  <a:pt x="19844" y="7318"/>
                </a:cubicBezTo>
                <a:close/>
                <a:moveTo>
                  <a:pt x="21063" y="7318"/>
                </a:moveTo>
                <a:cubicBezTo>
                  <a:pt x="20844" y="7318"/>
                  <a:pt x="20734" y="7584"/>
                  <a:pt x="20888" y="7741"/>
                </a:cubicBezTo>
                <a:cubicBezTo>
                  <a:pt x="20938" y="7790"/>
                  <a:pt x="21000" y="7812"/>
                  <a:pt x="21060" y="7812"/>
                </a:cubicBezTo>
                <a:cubicBezTo>
                  <a:pt x="21188" y="7812"/>
                  <a:pt x="21311" y="7714"/>
                  <a:pt x="21311" y="7565"/>
                </a:cubicBezTo>
                <a:cubicBezTo>
                  <a:pt x="21311" y="7427"/>
                  <a:pt x="21198" y="7318"/>
                  <a:pt x="21063" y="7318"/>
                </a:cubicBezTo>
                <a:close/>
                <a:moveTo>
                  <a:pt x="22282" y="7318"/>
                </a:moveTo>
                <a:cubicBezTo>
                  <a:pt x="22063" y="7318"/>
                  <a:pt x="21953" y="7584"/>
                  <a:pt x="22107" y="7741"/>
                </a:cubicBezTo>
                <a:cubicBezTo>
                  <a:pt x="22157" y="7790"/>
                  <a:pt x="22219" y="7812"/>
                  <a:pt x="22280" y="7812"/>
                </a:cubicBezTo>
                <a:cubicBezTo>
                  <a:pt x="22407" y="7812"/>
                  <a:pt x="22530" y="7714"/>
                  <a:pt x="22530" y="7565"/>
                </a:cubicBezTo>
                <a:cubicBezTo>
                  <a:pt x="22530" y="7427"/>
                  <a:pt x="22420" y="7318"/>
                  <a:pt x="22282" y="7318"/>
                </a:cubicBezTo>
                <a:close/>
                <a:moveTo>
                  <a:pt x="23501" y="7318"/>
                </a:moveTo>
                <a:cubicBezTo>
                  <a:pt x="23282" y="7318"/>
                  <a:pt x="23172" y="7584"/>
                  <a:pt x="23329" y="7741"/>
                </a:cubicBezTo>
                <a:cubicBezTo>
                  <a:pt x="23378" y="7790"/>
                  <a:pt x="23439" y="7812"/>
                  <a:pt x="23500" y="7812"/>
                </a:cubicBezTo>
                <a:cubicBezTo>
                  <a:pt x="23626" y="7812"/>
                  <a:pt x="23749" y="7714"/>
                  <a:pt x="23749" y="7565"/>
                </a:cubicBezTo>
                <a:cubicBezTo>
                  <a:pt x="23749" y="7427"/>
                  <a:pt x="23639" y="7318"/>
                  <a:pt x="23501" y="7318"/>
                </a:cubicBezTo>
                <a:close/>
                <a:moveTo>
                  <a:pt x="24720" y="7318"/>
                </a:moveTo>
                <a:cubicBezTo>
                  <a:pt x="24501" y="7318"/>
                  <a:pt x="24391" y="7584"/>
                  <a:pt x="24548" y="7741"/>
                </a:cubicBezTo>
                <a:cubicBezTo>
                  <a:pt x="24597" y="7790"/>
                  <a:pt x="24658" y="7812"/>
                  <a:pt x="24719" y="7812"/>
                </a:cubicBezTo>
                <a:cubicBezTo>
                  <a:pt x="24845" y="7812"/>
                  <a:pt x="24968" y="7714"/>
                  <a:pt x="24968" y="7565"/>
                </a:cubicBezTo>
                <a:cubicBezTo>
                  <a:pt x="24968" y="7427"/>
                  <a:pt x="24858" y="7318"/>
                  <a:pt x="24720" y="7318"/>
                </a:cubicBezTo>
                <a:close/>
                <a:moveTo>
                  <a:pt x="25942" y="7318"/>
                </a:moveTo>
                <a:cubicBezTo>
                  <a:pt x="25720" y="7318"/>
                  <a:pt x="25610" y="7584"/>
                  <a:pt x="25767" y="7741"/>
                </a:cubicBezTo>
                <a:cubicBezTo>
                  <a:pt x="25816" y="7790"/>
                  <a:pt x="25877" y="7812"/>
                  <a:pt x="25938" y="7812"/>
                </a:cubicBezTo>
                <a:cubicBezTo>
                  <a:pt x="26064" y="7812"/>
                  <a:pt x="26187" y="7714"/>
                  <a:pt x="26187" y="7565"/>
                </a:cubicBezTo>
                <a:cubicBezTo>
                  <a:pt x="26187" y="7427"/>
                  <a:pt x="26077" y="7318"/>
                  <a:pt x="25942" y="7318"/>
                </a:cubicBezTo>
                <a:close/>
                <a:moveTo>
                  <a:pt x="27161" y="7318"/>
                </a:moveTo>
                <a:cubicBezTo>
                  <a:pt x="26939" y="7318"/>
                  <a:pt x="26829" y="7584"/>
                  <a:pt x="26986" y="7741"/>
                </a:cubicBezTo>
                <a:cubicBezTo>
                  <a:pt x="27036" y="7790"/>
                  <a:pt x="27098" y="7812"/>
                  <a:pt x="27158" y="7812"/>
                </a:cubicBezTo>
                <a:cubicBezTo>
                  <a:pt x="27285" y="7812"/>
                  <a:pt x="27406" y="7714"/>
                  <a:pt x="27406" y="7565"/>
                </a:cubicBezTo>
                <a:cubicBezTo>
                  <a:pt x="27406" y="7427"/>
                  <a:pt x="27296" y="7318"/>
                  <a:pt x="27161" y="7318"/>
                </a:cubicBezTo>
                <a:close/>
                <a:moveTo>
                  <a:pt x="27111" y="8543"/>
                </a:moveTo>
                <a:cubicBezTo>
                  <a:pt x="27058" y="8552"/>
                  <a:pt x="27011" y="8580"/>
                  <a:pt x="26977" y="8621"/>
                </a:cubicBezTo>
                <a:lnTo>
                  <a:pt x="27111" y="8543"/>
                </a:lnTo>
                <a:close/>
                <a:moveTo>
                  <a:pt x="1574" y="8540"/>
                </a:moveTo>
                <a:lnTo>
                  <a:pt x="1574" y="8540"/>
                </a:lnTo>
                <a:cubicBezTo>
                  <a:pt x="1621" y="8678"/>
                  <a:pt x="1671" y="8815"/>
                  <a:pt x="1731" y="8950"/>
                </a:cubicBezTo>
                <a:cubicBezTo>
                  <a:pt x="1872" y="8803"/>
                  <a:pt x="1778" y="8559"/>
                  <a:pt x="1574" y="8540"/>
                </a:cubicBezTo>
                <a:close/>
                <a:moveTo>
                  <a:pt x="12527" y="8537"/>
                </a:moveTo>
                <a:cubicBezTo>
                  <a:pt x="12241" y="8537"/>
                  <a:pt x="12185" y="8938"/>
                  <a:pt x="12455" y="9019"/>
                </a:cubicBezTo>
                <a:cubicBezTo>
                  <a:pt x="12561" y="8941"/>
                  <a:pt x="12668" y="8859"/>
                  <a:pt x="12774" y="8781"/>
                </a:cubicBezTo>
                <a:cubicBezTo>
                  <a:pt x="12771" y="8646"/>
                  <a:pt x="12661" y="8537"/>
                  <a:pt x="12527" y="8537"/>
                </a:cubicBezTo>
                <a:close/>
                <a:moveTo>
                  <a:pt x="2771" y="8537"/>
                </a:moveTo>
                <a:cubicBezTo>
                  <a:pt x="2552" y="8537"/>
                  <a:pt x="2442" y="8803"/>
                  <a:pt x="2596" y="8960"/>
                </a:cubicBezTo>
                <a:cubicBezTo>
                  <a:pt x="2646" y="9009"/>
                  <a:pt x="2708" y="9031"/>
                  <a:pt x="2768" y="9031"/>
                </a:cubicBezTo>
                <a:cubicBezTo>
                  <a:pt x="2896" y="9031"/>
                  <a:pt x="3019" y="8933"/>
                  <a:pt x="3019" y="8784"/>
                </a:cubicBezTo>
                <a:cubicBezTo>
                  <a:pt x="3019" y="8649"/>
                  <a:pt x="2906" y="8537"/>
                  <a:pt x="2771" y="8537"/>
                </a:cubicBezTo>
                <a:close/>
                <a:moveTo>
                  <a:pt x="3990" y="8537"/>
                </a:moveTo>
                <a:cubicBezTo>
                  <a:pt x="3771" y="8537"/>
                  <a:pt x="3661" y="8803"/>
                  <a:pt x="3815" y="8960"/>
                </a:cubicBezTo>
                <a:cubicBezTo>
                  <a:pt x="3865" y="9009"/>
                  <a:pt x="3927" y="9031"/>
                  <a:pt x="3987" y="9031"/>
                </a:cubicBezTo>
                <a:cubicBezTo>
                  <a:pt x="4115" y="9031"/>
                  <a:pt x="4238" y="8933"/>
                  <a:pt x="4238" y="8784"/>
                </a:cubicBezTo>
                <a:cubicBezTo>
                  <a:pt x="4238" y="8649"/>
                  <a:pt x="4125" y="8537"/>
                  <a:pt x="3990" y="8537"/>
                </a:cubicBezTo>
                <a:close/>
                <a:moveTo>
                  <a:pt x="5209" y="8537"/>
                </a:moveTo>
                <a:cubicBezTo>
                  <a:pt x="4990" y="8537"/>
                  <a:pt x="4880" y="8803"/>
                  <a:pt x="5034" y="8960"/>
                </a:cubicBezTo>
                <a:cubicBezTo>
                  <a:pt x="5084" y="9009"/>
                  <a:pt x="5146" y="9031"/>
                  <a:pt x="5207" y="9031"/>
                </a:cubicBezTo>
                <a:cubicBezTo>
                  <a:pt x="5334" y="9031"/>
                  <a:pt x="5457" y="8933"/>
                  <a:pt x="5457" y="8784"/>
                </a:cubicBezTo>
                <a:cubicBezTo>
                  <a:pt x="5457" y="8649"/>
                  <a:pt x="5347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9" y="8803"/>
                  <a:pt x="6256" y="8960"/>
                </a:cubicBezTo>
                <a:cubicBezTo>
                  <a:pt x="6305" y="9009"/>
                  <a:pt x="6366" y="9031"/>
                  <a:pt x="6427" y="9031"/>
                </a:cubicBezTo>
                <a:cubicBezTo>
                  <a:pt x="6553" y="9031"/>
                  <a:pt x="6676" y="8933"/>
                  <a:pt x="6676" y="8784"/>
                </a:cubicBezTo>
                <a:cubicBezTo>
                  <a:pt x="6676" y="8649"/>
                  <a:pt x="6566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3"/>
                  <a:pt x="7475" y="8960"/>
                </a:cubicBezTo>
                <a:cubicBezTo>
                  <a:pt x="7524" y="9009"/>
                  <a:pt x="7585" y="9031"/>
                  <a:pt x="7646" y="9031"/>
                </a:cubicBezTo>
                <a:cubicBezTo>
                  <a:pt x="7772" y="9031"/>
                  <a:pt x="7895" y="8933"/>
                  <a:pt x="7895" y="8784"/>
                </a:cubicBezTo>
                <a:cubicBezTo>
                  <a:pt x="7895" y="8649"/>
                  <a:pt x="7785" y="8537"/>
                  <a:pt x="7647" y="8537"/>
                </a:cubicBezTo>
                <a:close/>
                <a:moveTo>
                  <a:pt x="8866" y="8537"/>
                </a:moveTo>
                <a:cubicBezTo>
                  <a:pt x="8647" y="8537"/>
                  <a:pt x="8537" y="8803"/>
                  <a:pt x="8694" y="8960"/>
                </a:cubicBezTo>
                <a:cubicBezTo>
                  <a:pt x="8743" y="9009"/>
                  <a:pt x="8804" y="9031"/>
                  <a:pt x="8865" y="9031"/>
                </a:cubicBezTo>
                <a:cubicBezTo>
                  <a:pt x="8991" y="9031"/>
                  <a:pt x="9114" y="8933"/>
                  <a:pt x="9114" y="8784"/>
                </a:cubicBezTo>
                <a:cubicBezTo>
                  <a:pt x="9114" y="8649"/>
                  <a:pt x="9004" y="8537"/>
                  <a:pt x="8869" y="8537"/>
                </a:cubicBezTo>
                <a:lnTo>
                  <a:pt x="8866" y="8537"/>
                </a:lnTo>
                <a:close/>
                <a:moveTo>
                  <a:pt x="10088" y="8537"/>
                </a:moveTo>
                <a:cubicBezTo>
                  <a:pt x="9866" y="8537"/>
                  <a:pt x="9756" y="8803"/>
                  <a:pt x="9913" y="8960"/>
                </a:cubicBezTo>
                <a:cubicBezTo>
                  <a:pt x="9963" y="9009"/>
                  <a:pt x="10025" y="9031"/>
                  <a:pt x="10085" y="9031"/>
                </a:cubicBezTo>
                <a:cubicBezTo>
                  <a:pt x="10212" y="9031"/>
                  <a:pt x="10333" y="8933"/>
                  <a:pt x="10333" y="8784"/>
                </a:cubicBezTo>
                <a:cubicBezTo>
                  <a:pt x="10333" y="8649"/>
                  <a:pt x="10223" y="8537"/>
                  <a:pt x="10088" y="8537"/>
                </a:cubicBezTo>
                <a:close/>
                <a:moveTo>
                  <a:pt x="11308" y="8537"/>
                </a:moveTo>
                <a:cubicBezTo>
                  <a:pt x="11088" y="8537"/>
                  <a:pt x="10975" y="8803"/>
                  <a:pt x="11132" y="8960"/>
                </a:cubicBezTo>
                <a:cubicBezTo>
                  <a:pt x="11182" y="9009"/>
                  <a:pt x="11244" y="9031"/>
                  <a:pt x="11305" y="9031"/>
                </a:cubicBezTo>
                <a:cubicBezTo>
                  <a:pt x="11433" y="9031"/>
                  <a:pt x="11555" y="8933"/>
                  <a:pt x="11555" y="8784"/>
                </a:cubicBezTo>
                <a:cubicBezTo>
                  <a:pt x="11555" y="8649"/>
                  <a:pt x="11442" y="8537"/>
                  <a:pt x="11308" y="8537"/>
                </a:cubicBezTo>
                <a:close/>
                <a:moveTo>
                  <a:pt x="18625" y="8537"/>
                </a:moveTo>
                <a:cubicBezTo>
                  <a:pt x="18402" y="8537"/>
                  <a:pt x="18293" y="8803"/>
                  <a:pt x="18449" y="8960"/>
                </a:cubicBezTo>
                <a:cubicBezTo>
                  <a:pt x="18500" y="9009"/>
                  <a:pt x="18561" y="9031"/>
                  <a:pt x="18622" y="9031"/>
                </a:cubicBezTo>
                <a:cubicBezTo>
                  <a:pt x="18748" y="9031"/>
                  <a:pt x="18869" y="8933"/>
                  <a:pt x="18869" y="8784"/>
                </a:cubicBezTo>
                <a:cubicBezTo>
                  <a:pt x="18869" y="8649"/>
                  <a:pt x="18760" y="8537"/>
                  <a:pt x="18625" y="8537"/>
                </a:cubicBezTo>
                <a:close/>
                <a:moveTo>
                  <a:pt x="19844" y="8537"/>
                </a:moveTo>
                <a:cubicBezTo>
                  <a:pt x="19625" y="8537"/>
                  <a:pt x="19512" y="8803"/>
                  <a:pt x="19669" y="8960"/>
                </a:cubicBezTo>
                <a:cubicBezTo>
                  <a:pt x="19719" y="9009"/>
                  <a:pt x="19781" y="9031"/>
                  <a:pt x="19841" y="9031"/>
                </a:cubicBezTo>
                <a:cubicBezTo>
                  <a:pt x="19969" y="9031"/>
                  <a:pt x="20092" y="8933"/>
                  <a:pt x="20092" y="8784"/>
                </a:cubicBezTo>
                <a:cubicBezTo>
                  <a:pt x="20092" y="8649"/>
                  <a:pt x="19979" y="8537"/>
                  <a:pt x="19844" y="8537"/>
                </a:cubicBezTo>
                <a:close/>
                <a:moveTo>
                  <a:pt x="21063" y="8537"/>
                </a:moveTo>
                <a:cubicBezTo>
                  <a:pt x="20844" y="8537"/>
                  <a:pt x="20734" y="8803"/>
                  <a:pt x="20888" y="8960"/>
                </a:cubicBezTo>
                <a:cubicBezTo>
                  <a:pt x="20938" y="9009"/>
                  <a:pt x="21000" y="9031"/>
                  <a:pt x="21060" y="9031"/>
                </a:cubicBezTo>
                <a:cubicBezTo>
                  <a:pt x="21188" y="9031"/>
                  <a:pt x="21311" y="8933"/>
                  <a:pt x="21311" y="8784"/>
                </a:cubicBezTo>
                <a:cubicBezTo>
                  <a:pt x="21311" y="8649"/>
                  <a:pt x="21198" y="8537"/>
                  <a:pt x="21063" y="8537"/>
                </a:cubicBezTo>
                <a:close/>
                <a:moveTo>
                  <a:pt x="22282" y="8537"/>
                </a:moveTo>
                <a:cubicBezTo>
                  <a:pt x="22063" y="8537"/>
                  <a:pt x="21953" y="8803"/>
                  <a:pt x="22107" y="8960"/>
                </a:cubicBezTo>
                <a:cubicBezTo>
                  <a:pt x="22157" y="9009"/>
                  <a:pt x="22219" y="9031"/>
                  <a:pt x="22280" y="9031"/>
                </a:cubicBezTo>
                <a:cubicBezTo>
                  <a:pt x="22407" y="9031"/>
                  <a:pt x="22530" y="8933"/>
                  <a:pt x="22530" y="8784"/>
                </a:cubicBezTo>
                <a:cubicBezTo>
                  <a:pt x="22530" y="8649"/>
                  <a:pt x="22420" y="8537"/>
                  <a:pt x="22282" y="8537"/>
                </a:cubicBezTo>
                <a:close/>
                <a:moveTo>
                  <a:pt x="23501" y="8537"/>
                </a:moveTo>
                <a:cubicBezTo>
                  <a:pt x="23282" y="8537"/>
                  <a:pt x="23172" y="8803"/>
                  <a:pt x="23329" y="8960"/>
                </a:cubicBezTo>
                <a:cubicBezTo>
                  <a:pt x="23378" y="9009"/>
                  <a:pt x="23439" y="9031"/>
                  <a:pt x="23500" y="9031"/>
                </a:cubicBezTo>
                <a:cubicBezTo>
                  <a:pt x="23626" y="9031"/>
                  <a:pt x="23749" y="8933"/>
                  <a:pt x="23749" y="8784"/>
                </a:cubicBezTo>
                <a:cubicBezTo>
                  <a:pt x="23749" y="8649"/>
                  <a:pt x="23639" y="8537"/>
                  <a:pt x="23501" y="8537"/>
                </a:cubicBezTo>
                <a:close/>
                <a:moveTo>
                  <a:pt x="24720" y="8537"/>
                </a:moveTo>
                <a:cubicBezTo>
                  <a:pt x="24501" y="8537"/>
                  <a:pt x="24391" y="8803"/>
                  <a:pt x="24548" y="8960"/>
                </a:cubicBezTo>
                <a:cubicBezTo>
                  <a:pt x="24597" y="9009"/>
                  <a:pt x="24658" y="9031"/>
                  <a:pt x="24719" y="9031"/>
                </a:cubicBezTo>
                <a:cubicBezTo>
                  <a:pt x="24845" y="9031"/>
                  <a:pt x="24968" y="8933"/>
                  <a:pt x="24968" y="8784"/>
                </a:cubicBezTo>
                <a:cubicBezTo>
                  <a:pt x="24968" y="8649"/>
                  <a:pt x="24858" y="8537"/>
                  <a:pt x="24720" y="8537"/>
                </a:cubicBezTo>
                <a:close/>
                <a:moveTo>
                  <a:pt x="25942" y="8537"/>
                </a:moveTo>
                <a:cubicBezTo>
                  <a:pt x="25720" y="8537"/>
                  <a:pt x="25610" y="8803"/>
                  <a:pt x="25767" y="8960"/>
                </a:cubicBezTo>
                <a:cubicBezTo>
                  <a:pt x="25816" y="9009"/>
                  <a:pt x="25877" y="9031"/>
                  <a:pt x="25938" y="9031"/>
                </a:cubicBezTo>
                <a:cubicBezTo>
                  <a:pt x="26064" y="9031"/>
                  <a:pt x="26187" y="8933"/>
                  <a:pt x="26187" y="8784"/>
                </a:cubicBezTo>
                <a:cubicBezTo>
                  <a:pt x="26187" y="8649"/>
                  <a:pt x="26077" y="8537"/>
                  <a:pt x="25942" y="8537"/>
                </a:cubicBezTo>
                <a:close/>
                <a:moveTo>
                  <a:pt x="24722" y="9756"/>
                </a:moveTo>
                <a:cubicBezTo>
                  <a:pt x="24601" y="9756"/>
                  <a:pt x="24487" y="9846"/>
                  <a:pt x="24476" y="9981"/>
                </a:cubicBezTo>
                <a:cubicBezTo>
                  <a:pt x="24604" y="9925"/>
                  <a:pt x="24733" y="9862"/>
                  <a:pt x="24861" y="9799"/>
                </a:cubicBezTo>
                <a:cubicBezTo>
                  <a:pt x="24817" y="9770"/>
                  <a:pt x="24769" y="9756"/>
                  <a:pt x="24722" y="9756"/>
                </a:cubicBezTo>
                <a:close/>
                <a:moveTo>
                  <a:pt x="11308" y="9758"/>
                </a:moveTo>
                <a:cubicBezTo>
                  <a:pt x="11179" y="9758"/>
                  <a:pt x="11060" y="9861"/>
                  <a:pt x="11060" y="10003"/>
                </a:cubicBezTo>
                <a:cubicBezTo>
                  <a:pt x="11060" y="10016"/>
                  <a:pt x="11060" y="10028"/>
                  <a:pt x="11063" y="10038"/>
                </a:cubicBezTo>
                <a:cubicBezTo>
                  <a:pt x="11185" y="9956"/>
                  <a:pt x="11304" y="9872"/>
                  <a:pt x="11423" y="9787"/>
                </a:cubicBezTo>
                <a:cubicBezTo>
                  <a:pt x="11386" y="9767"/>
                  <a:pt x="11346" y="9758"/>
                  <a:pt x="11308" y="9758"/>
                </a:cubicBezTo>
                <a:close/>
                <a:moveTo>
                  <a:pt x="19844" y="9756"/>
                </a:moveTo>
                <a:cubicBezTo>
                  <a:pt x="19678" y="9756"/>
                  <a:pt x="19559" y="9915"/>
                  <a:pt x="19606" y="10075"/>
                </a:cubicBezTo>
                <a:cubicBezTo>
                  <a:pt x="19716" y="10132"/>
                  <a:pt x="19822" y="10188"/>
                  <a:pt x="19926" y="10235"/>
                </a:cubicBezTo>
                <a:cubicBezTo>
                  <a:pt x="20186" y="10141"/>
                  <a:pt x="20120" y="9756"/>
                  <a:pt x="19844" y="9756"/>
                </a:cubicBezTo>
                <a:close/>
                <a:moveTo>
                  <a:pt x="2771" y="9756"/>
                </a:moveTo>
                <a:cubicBezTo>
                  <a:pt x="2552" y="9756"/>
                  <a:pt x="2442" y="10022"/>
                  <a:pt x="2596" y="10179"/>
                </a:cubicBezTo>
                <a:cubicBezTo>
                  <a:pt x="2646" y="10228"/>
                  <a:pt x="2708" y="10250"/>
                  <a:pt x="2768" y="10250"/>
                </a:cubicBezTo>
                <a:cubicBezTo>
                  <a:pt x="2896" y="10250"/>
                  <a:pt x="3019" y="10152"/>
                  <a:pt x="3019" y="10003"/>
                </a:cubicBezTo>
                <a:cubicBezTo>
                  <a:pt x="3019" y="9868"/>
                  <a:pt x="2906" y="9756"/>
                  <a:pt x="2771" y="9756"/>
                </a:cubicBezTo>
                <a:close/>
                <a:moveTo>
                  <a:pt x="3990" y="9756"/>
                </a:moveTo>
                <a:cubicBezTo>
                  <a:pt x="3771" y="9756"/>
                  <a:pt x="3661" y="10022"/>
                  <a:pt x="3815" y="10179"/>
                </a:cubicBezTo>
                <a:cubicBezTo>
                  <a:pt x="3865" y="10228"/>
                  <a:pt x="3927" y="10250"/>
                  <a:pt x="3987" y="10250"/>
                </a:cubicBezTo>
                <a:cubicBezTo>
                  <a:pt x="4115" y="10250"/>
                  <a:pt x="4238" y="10152"/>
                  <a:pt x="4238" y="10003"/>
                </a:cubicBezTo>
                <a:cubicBezTo>
                  <a:pt x="4238" y="9868"/>
                  <a:pt x="4125" y="9756"/>
                  <a:pt x="3990" y="9756"/>
                </a:cubicBezTo>
                <a:close/>
                <a:moveTo>
                  <a:pt x="5209" y="9756"/>
                </a:moveTo>
                <a:cubicBezTo>
                  <a:pt x="4990" y="9756"/>
                  <a:pt x="4880" y="10022"/>
                  <a:pt x="5034" y="10179"/>
                </a:cubicBezTo>
                <a:cubicBezTo>
                  <a:pt x="5084" y="10228"/>
                  <a:pt x="5146" y="10250"/>
                  <a:pt x="5207" y="10250"/>
                </a:cubicBezTo>
                <a:cubicBezTo>
                  <a:pt x="5334" y="10250"/>
                  <a:pt x="5457" y="10152"/>
                  <a:pt x="5457" y="10003"/>
                </a:cubicBezTo>
                <a:cubicBezTo>
                  <a:pt x="5457" y="9868"/>
                  <a:pt x="5347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9" y="10022"/>
                  <a:pt x="6256" y="10179"/>
                </a:cubicBezTo>
                <a:cubicBezTo>
                  <a:pt x="6305" y="10228"/>
                  <a:pt x="6366" y="10250"/>
                  <a:pt x="6427" y="10250"/>
                </a:cubicBezTo>
                <a:cubicBezTo>
                  <a:pt x="6553" y="10250"/>
                  <a:pt x="6676" y="10152"/>
                  <a:pt x="6676" y="10003"/>
                </a:cubicBezTo>
                <a:cubicBezTo>
                  <a:pt x="6676" y="9868"/>
                  <a:pt x="6566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2"/>
                  <a:pt x="7475" y="10179"/>
                </a:cubicBezTo>
                <a:cubicBezTo>
                  <a:pt x="7524" y="10228"/>
                  <a:pt x="7585" y="10250"/>
                  <a:pt x="7646" y="10250"/>
                </a:cubicBezTo>
                <a:cubicBezTo>
                  <a:pt x="7772" y="10250"/>
                  <a:pt x="7895" y="10152"/>
                  <a:pt x="7895" y="10003"/>
                </a:cubicBezTo>
                <a:cubicBezTo>
                  <a:pt x="7895" y="9868"/>
                  <a:pt x="7785" y="9756"/>
                  <a:pt x="7647" y="9756"/>
                </a:cubicBezTo>
                <a:close/>
                <a:moveTo>
                  <a:pt x="8869" y="9756"/>
                </a:moveTo>
                <a:cubicBezTo>
                  <a:pt x="8647" y="9756"/>
                  <a:pt x="8537" y="10022"/>
                  <a:pt x="8694" y="10179"/>
                </a:cubicBezTo>
                <a:cubicBezTo>
                  <a:pt x="8743" y="10228"/>
                  <a:pt x="8804" y="10250"/>
                  <a:pt x="8865" y="10250"/>
                </a:cubicBezTo>
                <a:cubicBezTo>
                  <a:pt x="8991" y="10250"/>
                  <a:pt x="9114" y="10152"/>
                  <a:pt x="9114" y="10003"/>
                </a:cubicBezTo>
                <a:cubicBezTo>
                  <a:pt x="9114" y="9868"/>
                  <a:pt x="9004" y="9756"/>
                  <a:pt x="8869" y="9756"/>
                </a:cubicBezTo>
                <a:close/>
                <a:moveTo>
                  <a:pt x="10088" y="9756"/>
                </a:moveTo>
                <a:cubicBezTo>
                  <a:pt x="9866" y="9756"/>
                  <a:pt x="9756" y="10022"/>
                  <a:pt x="9913" y="10179"/>
                </a:cubicBezTo>
                <a:cubicBezTo>
                  <a:pt x="9963" y="10228"/>
                  <a:pt x="10025" y="10250"/>
                  <a:pt x="10085" y="10250"/>
                </a:cubicBezTo>
                <a:cubicBezTo>
                  <a:pt x="10212" y="10250"/>
                  <a:pt x="10333" y="10152"/>
                  <a:pt x="10333" y="10003"/>
                </a:cubicBezTo>
                <a:cubicBezTo>
                  <a:pt x="10333" y="9868"/>
                  <a:pt x="10223" y="9756"/>
                  <a:pt x="10088" y="9756"/>
                </a:cubicBezTo>
                <a:close/>
                <a:moveTo>
                  <a:pt x="21063" y="9756"/>
                </a:moveTo>
                <a:cubicBezTo>
                  <a:pt x="20844" y="9756"/>
                  <a:pt x="20734" y="10022"/>
                  <a:pt x="20888" y="10179"/>
                </a:cubicBezTo>
                <a:cubicBezTo>
                  <a:pt x="20938" y="10228"/>
                  <a:pt x="21000" y="10250"/>
                  <a:pt x="21060" y="10250"/>
                </a:cubicBezTo>
                <a:cubicBezTo>
                  <a:pt x="21188" y="10250"/>
                  <a:pt x="21311" y="10152"/>
                  <a:pt x="21311" y="10003"/>
                </a:cubicBezTo>
                <a:cubicBezTo>
                  <a:pt x="21311" y="9868"/>
                  <a:pt x="21198" y="9756"/>
                  <a:pt x="21063" y="9756"/>
                </a:cubicBezTo>
                <a:close/>
                <a:moveTo>
                  <a:pt x="22282" y="9756"/>
                </a:moveTo>
                <a:cubicBezTo>
                  <a:pt x="22063" y="9756"/>
                  <a:pt x="21953" y="10022"/>
                  <a:pt x="22107" y="10179"/>
                </a:cubicBezTo>
                <a:cubicBezTo>
                  <a:pt x="22157" y="10228"/>
                  <a:pt x="22219" y="10250"/>
                  <a:pt x="22280" y="10250"/>
                </a:cubicBezTo>
                <a:cubicBezTo>
                  <a:pt x="22407" y="10250"/>
                  <a:pt x="22530" y="10152"/>
                  <a:pt x="22530" y="10003"/>
                </a:cubicBezTo>
                <a:cubicBezTo>
                  <a:pt x="22530" y="9868"/>
                  <a:pt x="22420" y="9756"/>
                  <a:pt x="22282" y="9756"/>
                </a:cubicBezTo>
                <a:close/>
                <a:moveTo>
                  <a:pt x="23501" y="9756"/>
                </a:moveTo>
                <a:cubicBezTo>
                  <a:pt x="23282" y="9756"/>
                  <a:pt x="23172" y="10022"/>
                  <a:pt x="23329" y="10179"/>
                </a:cubicBezTo>
                <a:cubicBezTo>
                  <a:pt x="23378" y="10228"/>
                  <a:pt x="23439" y="10250"/>
                  <a:pt x="23500" y="10250"/>
                </a:cubicBezTo>
                <a:cubicBezTo>
                  <a:pt x="23626" y="10250"/>
                  <a:pt x="23749" y="10152"/>
                  <a:pt x="23749" y="10003"/>
                </a:cubicBezTo>
                <a:cubicBezTo>
                  <a:pt x="23749" y="9868"/>
                  <a:pt x="23639" y="9756"/>
                  <a:pt x="23501" y="9756"/>
                </a:cubicBezTo>
                <a:close/>
                <a:moveTo>
                  <a:pt x="3989" y="10975"/>
                </a:moveTo>
                <a:cubicBezTo>
                  <a:pt x="3939" y="10975"/>
                  <a:pt x="3888" y="10991"/>
                  <a:pt x="3843" y="11025"/>
                </a:cubicBezTo>
                <a:cubicBezTo>
                  <a:pt x="3968" y="11084"/>
                  <a:pt x="4100" y="11138"/>
                  <a:pt x="4235" y="11191"/>
                </a:cubicBezTo>
                <a:cubicBezTo>
                  <a:pt x="4217" y="11059"/>
                  <a:pt x="4106" y="10975"/>
                  <a:pt x="3989" y="10975"/>
                </a:cubicBezTo>
                <a:close/>
                <a:moveTo>
                  <a:pt x="8865" y="10978"/>
                </a:moveTo>
                <a:cubicBezTo>
                  <a:pt x="8683" y="10978"/>
                  <a:pt x="8566" y="11170"/>
                  <a:pt x="8647" y="11332"/>
                </a:cubicBezTo>
                <a:cubicBezTo>
                  <a:pt x="8800" y="11279"/>
                  <a:pt x="8954" y="11216"/>
                  <a:pt x="9104" y="11153"/>
                </a:cubicBezTo>
                <a:cubicBezTo>
                  <a:pt x="9073" y="11047"/>
                  <a:pt x="8976" y="10978"/>
                  <a:pt x="8869" y="10978"/>
                </a:cubicBezTo>
                <a:cubicBezTo>
                  <a:pt x="8868" y="10978"/>
                  <a:pt x="8866" y="10978"/>
                  <a:pt x="8865" y="10978"/>
                </a:cubicBezTo>
                <a:close/>
                <a:moveTo>
                  <a:pt x="5209" y="10978"/>
                </a:moveTo>
                <a:cubicBezTo>
                  <a:pt x="4990" y="10978"/>
                  <a:pt x="4880" y="11241"/>
                  <a:pt x="5034" y="11398"/>
                </a:cubicBezTo>
                <a:cubicBezTo>
                  <a:pt x="5084" y="11448"/>
                  <a:pt x="5146" y="11471"/>
                  <a:pt x="5207" y="11471"/>
                </a:cubicBezTo>
                <a:cubicBezTo>
                  <a:pt x="5334" y="11471"/>
                  <a:pt x="5457" y="11371"/>
                  <a:pt x="5457" y="11222"/>
                </a:cubicBezTo>
                <a:cubicBezTo>
                  <a:pt x="5457" y="11087"/>
                  <a:pt x="5347" y="10978"/>
                  <a:pt x="5209" y="10978"/>
                </a:cubicBezTo>
                <a:close/>
                <a:moveTo>
                  <a:pt x="6428" y="10978"/>
                </a:moveTo>
                <a:cubicBezTo>
                  <a:pt x="6209" y="10978"/>
                  <a:pt x="6099" y="11241"/>
                  <a:pt x="6256" y="11398"/>
                </a:cubicBezTo>
                <a:cubicBezTo>
                  <a:pt x="6305" y="11448"/>
                  <a:pt x="6366" y="11471"/>
                  <a:pt x="6427" y="11471"/>
                </a:cubicBezTo>
                <a:cubicBezTo>
                  <a:pt x="6553" y="11471"/>
                  <a:pt x="6676" y="11371"/>
                  <a:pt x="6676" y="11222"/>
                </a:cubicBezTo>
                <a:cubicBezTo>
                  <a:pt x="6676" y="11087"/>
                  <a:pt x="6566" y="10978"/>
                  <a:pt x="6428" y="10978"/>
                </a:cubicBezTo>
                <a:close/>
                <a:moveTo>
                  <a:pt x="7647" y="10978"/>
                </a:moveTo>
                <a:cubicBezTo>
                  <a:pt x="7428" y="10978"/>
                  <a:pt x="7318" y="11241"/>
                  <a:pt x="7475" y="11398"/>
                </a:cubicBezTo>
                <a:cubicBezTo>
                  <a:pt x="7524" y="11448"/>
                  <a:pt x="7586" y="11471"/>
                  <a:pt x="7646" y="11471"/>
                </a:cubicBezTo>
                <a:cubicBezTo>
                  <a:pt x="7772" y="11471"/>
                  <a:pt x="7895" y="11371"/>
                  <a:pt x="7895" y="11222"/>
                </a:cubicBezTo>
                <a:cubicBezTo>
                  <a:pt x="7895" y="11087"/>
                  <a:pt x="7785" y="10978"/>
                  <a:pt x="7647" y="109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14" name="Google Shape;5511;p22">
            <a:extLst>
              <a:ext uri="{FF2B5EF4-FFF2-40B4-BE49-F238E27FC236}">
                <a16:creationId xmlns:a16="http://schemas.microsoft.com/office/drawing/2014/main" id="{147D52DA-34D2-0210-2F25-38A341F4F864}"/>
              </a:ext>
            </a:extLst>
          </p:cNvPr>
          <p:cNvSpPr>
            <a:spLocks/>
          </p:cNvSpPr>
          <p:nvPr/>
        </p:nvSpPr>
        <p:spPr bwMode="auto">
          <a:xfrm flipH="1">
            <a:off x="10610850" y="0"/>
            <a:ext cx="1581150" cy="1138238"/>
          </a:xfrm>
          <a:custGeom>
            <a:avLst/>
            <a:gdLst>
              <a:gd name="T0" fmla="*/ 2147483646 w 26943"/>
              <a:gd name="T1" fmla="*/ 2147483646 h 18787"/>
              <a:gd name="T2" fmla="*/ 2147483646 w 26943"/>
              <a:gd name="T3" fmla="*/ 821977054 h 18787"/>
              <a:gd name="T4" fmla="*/ 2147483646 w 26943"/>
              <a:gd name="T5" fmla="*/ 821977054 h 18787"/>
              <a:gd name="T6" fmla="*/ 2147483646 w 26943"/>
              <a:gd name="T7" fmla="*/ 2147483646 h 18787"/>
              <a:gd name="T8" fmla="*/ 2147483646 w 26943"/>
              <a:gd name="T9" fmla="*/ 2147483646 h 18787"/>
              <a:gd name="T10" fmla="*/ 699692824 w 26943"/>
              <a:gd name="T11" fmla="*/ 2147483646 h 18787"/>
              <a:gd name="T12" fmla="*/ 2147483646 w 26943"/>
              <a:gd name="T13" fmla="*/ 2147483646 h 18787"/>
              <a:gd name="T14" fmla="*/ 2147483646 w 26943"/>
              <a:gd name="T15" fmla="*/ 2147483646 h 18787"/>
              <a:gd name="T16" fmla="*/ 2147483646 w 26943"/>
              <a:gd name="T17" fmla="*/ 2147483646 h 18787"/>
              <a:gd name="T18" fmla="*/ 2147483646 w 26943"/>
              <a:gd name="T19" fmla="*/ 2147483646 h 18787"/>
              <a:gd name="T20" fmla="*/ 2147483646 w 26943"/>
              <a:gd name="T21" fmla="*/ 2147483646 h 18787"/>
              <a:gd name="T22" fmla="*/ 699692824 w 26943"/>
              <a:gd name="T23" fmla="*/ 2147483646 h 18787"/>
              <a:gd name="T24" fmla="*/ 2147483646 w 26943"/>
              <a:gd name="T25" fmla="*/ 2147483646 h 18787"/>
              <a:gd name="T26" fmla="*/ 2147483646 w 26943"/>
              <a:gd name="T27" fmla="*/ 2147483646 h 18787"/>
              <a:gd name="T28" fmla="*/ 2147483646 w 26943"/>
              <a:gd name="T29" fmla="*/ 2147483646 h 18787"/>
              <a:gd name="T30" fmla="*/ 2147483646 w 26943"/>
              <a:gd name="T31" fmla="*/ 2147483646 h 18787"/>
              <a:gd name="T32" fmla="*/ 2147483646 w 26943"/>
              <a:gd name="T33" fmla="*/ 2147483646 h 18787"/>
              <a:gd name="T34" fmla="*/ 2147483646 w 26943"/>
              <a:gd name="T35" fmla="*/ 2147483646 h 18787"/>
              <a:gd name="T36" fmla="*/ 2147483646 w 26943"/>
              <a:gd name="T37" fmla="*/ 2147483646 h 18787"/>
              <a:gd name="T38" fmla="*/ 2147483646 w 26943"/>
              <a:gd name="T39" fmla="*/ 2147483646 h 18787"/>
              <a:gd name="T40" fmla="*/ 2147483646 w 26943"/>
              <a:gd name="T41" fmla="*/ 2147483646 h 18787"/>
              <a:gd name="T42" fmla="*/ 2147483646 w 26943"/>
              <a:gd name="T43" fmla="*/ 2147483646 h 18787"/>
              <a:gd name="T44" fmla="*/ 2147483646 w 26943"/>
              <a:gd name="T45" fmla="*/ 2147483646 h 18787"/>
              <a:gd name="T46" fmla="*/ 2147483646 w 26943"/>
              <a:gd name="T47" fmla="*/ 2147483646 h 18787"/>
              <a:gd name="T48" fmla="*/ 2147483646 w 26943"/>
              <a:gd name="T49" fmla="*/ 2147483646 h 18787"/>
              <a:gd name="T50" fmla="*/ 2147483646 w 26943"/>
              <a:gd name="T51" fmla="*/ 2147483646 h 18787"/>
              <a:gd name="T52" fmla="*/ 2147483646 w 26943"/>
              <a:gd name="T53" fmla="*/ 2147483646 h 18787"/>
              <a:gd name="T54" fmla="*/ 2147483646 w 26943"/>
              <a:gd name="T55" fmla="*/ 2147483646 h 18787"/>
              <a:gd name="T56" fmla="*/ 2147483646 w 26943"/>
              <a:gd name="T57" fmla="*/ 2147483646 h 18787"/>
              <a:gd name="T58" fmla="*/ 2147483646 w 26943"/>
              <a:gd name="T59" fmla="*/ 2147483646 h 18787"/>
              <a:gd name="T60" fmla="*/ 2147483646 w 26943"/>
              <a:gd name="T61" fmla="*/ 2147483646 h 18787"/>
              <a:gd name="T62" fmla="*/ 2147483646 w 26943"/>
              <a:gd name="T63" fmla="*/ 2147483646 h 18787"/>
              <a:gd name="T64" fmla="*/ 2147483646 w 26943"/>
              <a:gd name="T65" fmla="*/ 2147483646 h 18787"/>
              <a:gd name="T66" fmla="*/ 2147483646 w 26943"/>
              <a:gd name="T67" fmla="*/ 2147483646 h 18787"/>
              <a:gd name="T68" fmla="*/ 2147483646 w 26943"/>
              <a:gd name="T69" fmla="*/ 2147483646 h 18787"/>
              <a:gd name="T70" fmla="*/ 2147483646 w 26943"/>
              <a:gd name="T71" fmla="*/ 2147483646 h 18787"/>
              <a:gd name="T72" fmla="*/ 2147483646 w 26943"/>
              <a:gd name="T73" fmla="*/ 2147483646 h 18787"/>
              <a:gd name="T74" fmla="*/ 2147483646 w 26943"/>
              <a:gd name="T75" fmla="*/ 2147483646 h 18787"/>
              <a:gd name="T76" fmla="*/ 2147483646 w 26943"/>
              <a:gd name="T77" fmla="*/ 2147483646 h 18787"/>
              <a:gd name="T78" fmla="*/ 2147483646 w 26943"/>
              <a:gd name="T79" fmla="*/ 2147483646 h 18787"/>
              <a:gd name="T80" fmla="*/ 2147483646 w 26943"/>
              <a:gd name="T81" fmla="*/ 2147483646 h 18787"/>
              <a:gd name="T82" fmla="*/ 2147483646 w 26943"/>
              <a:gd name="T83" fmla="*/ 2147483646 h 18787"/>
              <a:gd name="T84" fmla="*/ 2147483646 w 26943"/>
              <a:gd name="T85" fmla="*/ 2147483646 h 18787"/>
              <a:gd name="T86" fmla="*/ 2147483646 w 26943"/>
              <a:gd name="T87" fmla="*/ 2147483646 h 18787"/>
              <a:gd name="T88" fmla="*/ 2147483646 w 26943"/>
              <a:gd name="T89" fmla="*/ 2147483646 h 18787"/>
              <a:gd name="T90" fmla="*/ 2147483646 w 26943"/>
              <a:gd name="T91" fmla="*/ 2147483646 h 18787"/>
              <a:gd name="T92" fmla="*/ 699692824 w 26943"/>
              <a:gd name="T93" fmla="*/ 2147483646 h 18787"/>
              <a:gd name="T94" fmla="*/ 2147483646 w 26943"/>
              <a:gd name="T95" fmla="*/ 2147483646 h 18787"/>
              <a:gd name="T96" fmla="*/ 2147483646 w 26943"/>
              <a:gd name="T97" fmla="*/ 2147483646 h 18787"/>
              <a:gd name="T98" fmla="*/ 2147483646 w 26943"/>
              <a:gd name="T99" fmla="*/ 2147483646 h 18787"/>
              <a:gd name="T100" fmla="*/ 2147483646 w 26943"/>
              <a:gd name="T101" fmla="*/ 2147483646 h 18787"/>
              <a:gd name="T102" fmla="*/ 2147483646 w 26943"/>
              <a:gd name="T103" fmla="*/ 2147483646 h 18787"/>
              <a:gd name="T104" fmla="*/ 2147483646 w 26943"/>
              <a:gd name="T105" fmla="*/ 2147483646 h 18787"/>
              <a:gd name="T106" fmla="*/ 2147483646 w 26943"/>
              <a:gd name="T107" fmla="*/ 2147483646 h 18787"/>
              <a:gd name="T108" fmla="*/ 2147483646 w 26943"/>
              <a:gd name="T109" fmla="*/ 2147483646 h 18787"/>
              <a:gd name="T110" fmla="*/ 2147483646 w 26943"/>
              <a:gd name="T111" fmla="*/ 2147483646 h 18787"/>
              <a:gd name="T112" fmla="*/ 2147483646 w 26943"/>
              <a:gd name="T113" fmla="*/ 2147483646 h 18787"/>
              <a:gd name="T114" fmla="*/ 2147483646 w 26943"/>
              <a:gd name="T115" fmla="*/ 2147483646 h 18787"/>
              <a:gd name="T116" fmla="*/ 2147483646 w 26943"/>
              <a:gd name="T117" fmla="*/ 2147483646 h 18787"/>
              <a:gd name="T118" fmla="*/ 2147483646 w 26943"/>
              <a:gd name="T119" fmla="*/ 2147483646 h 1878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943" h="18787" extrusionOk="0">
                <a:moveTo>
                  <a:pt x="1" y="132"/>
                </a:moveTo>
                <a:lnTo>
                  <a:pt x="1" y="361"/>
                </a:lnTo>
                <a:cubicBezTo>
                  <a:pt x="38" y="289"/>
                  <a:pt x="38" y="205"/>
                  <a:pt x="1" y="132"/>
                </a:cubicBezTo>
                <a:close/>
                <a:moveTo>
                  <a:pt x="26428" y="79"/>
                </a:moveTo>
                <a:lnTo>
                  <a:pt x="26428" y="79"/>
                </a:lnTo>
                <a:cubicBezTo>
                  <a:pt x="26290" y="230"/>
                  <a:pt x="26387" y="474"/>
                  <a:pt x="26591" y="493"/>
                </a:cubicBezTo>
                <a:cubicBezTo>
                  <a:pt x="26535" y="336"/>
                  <a:pt x="26481" y="198"/>
                  <a:pt x="26428" y="79"/>
                </a:cubicBezTo>
                <a:close/>
                <a:moveTo>
                  <a:pt x="1000" y="1"/>
                </a:moveTo>
                <a:cubicBezTo>
                  <a:pt x="781" y="1"/>
                  <a:pt x="671" y="267"/>
                  <a:pt x="828" y="421"/>
                </a:cubicBezTo>
                <a:cubicBezTo>
                  <a:pt x="878" y="472"/>
                  <a:pt x="940" y="494"/>
                  <a:pt x="1001" y="494"/>
                </a:cubicBezTo>
                <a:cubicBezTo>
                  <a:pt x="1127" y="494"/>
                  <a:pt x="1248" y="396"/>
                  <a:pt x="1248" y="248"/>
                </a:cubicBezTo>
                <a:cubicBezTo>
                  <a:pt x="1248" y="111"/>
                  <a:pt x="1138" y="1"/>
                  <a:pt x="1000" y="1"/>
                </a:cubicBezTo>
                <a:close/>
                <a:moveTo>
                  <a:pt x="2223" y="1"/>
                </a:moveTo>
                <a:cubicBezTo>
                  <a:pt x="2000" y="1"/>
                  <a:pt x="1890" y="267"/>
                  <a:pt x="2047" y="421"/>
                </a:cubicBezTo>
                <a:cubicBezTo>
                  <a:pt x="2097" y="472"/>
                  <a:pt x="2159" y="494"/>
                  <a:pt x="2220" y="494"/>
                </a:cubicBezTo>
                <a:cubicBezTo>
                  <a:pt x="2346" y="494"/>
                  <a:pt x="2467" y="396"/>
                  <a:pt x="2467" y="248"/>
                </a:cubicBezTo>
                <a:cubicBezTo>
                  <a:pt x="2467" y="111"/>
                  <a:pt x="2357" y="1"/>
                  <a:pt x="2223" y="1"/>
                </a:cubicBezTo>
                <a:close/>
                <a:moveTo>
                  <a:pt x="3442" y="1"/>
                </a:moveTo>
                <a:cubicBezTo>
                  <a:pt x="3222" y="1"/>
                  <a:pt x="3110" y="267"/>
                  <a:pt x="3266" y="421"/>
                </a:cubicBezTo>
                <a:cubicBezTo>
                  <a:pt x="3317" y="472"/>
                  <a:pt x="3379" y="494"/>
                  <a:pt x="3440" y="494"/>
                </a:cubicBezTo>
                <a:cubicBezTo>
                  <a:pt x="3566" y="494"/>
                  <a:pt x="3686" y="396"/>
                  <a:pt x="3686" y="248"/>
                </a:cubicBezTo>
                <a:cubicBezTo>
                  <a:pt x="3686" y="111"/>
                  <a:pt x="3576" y="1"/>
                  <a:pt x="3442" y="1"/>
                </a:cubicBezTo>
                <a:close/>
                <a:moveTo>
                  <a:pt x="4661" y="1"/>
                </a:moveTo>
                <a:cubicBezTo>
                  <a:pt x="4441" y="1"/>
                  <a:pt x="4332" y="267"/>
                  <a:pt x="4485" y="421"/>
                </a:cubicBezTo>
                <a:cubicBezTo>
                  <a:pt x="4536" y="472"/>
                  <a:pt x="4599" y="494"/>
                  <a:pt x="4660" y="494"/>
                </a:cubicBezTo>
                <a:cubicBezTo>
                  <a:pt x="4787" y="494"/>
                  <a:pt x="4908" y="396"/>
                  <a:pt x="4908" y="248"/>
                </a:cubicBezTo>
                <a:cubicBezTo>
                  <a:pt x="4908" y="111"/>
                  <a:pt x="4795" y="1"/>
                  <a:pt x="4661" y="1"/>
                </a:cubicBezTo>
                <a:close/>
                <a:moveTo>
                  <a:pt x="5880" y="1"/>
                </a:moveTo>
                <a:cubicBezTo>
                  <a:pt x="5660" y="1"/>
                  <a:pt x="5551" y="267"/>
                  <a:pt x="5704" y="421"/>
                </a:cubicBezTo>
                <a:cubicBezTo>
                  <a:pt x="5755" y="472"/>
                  <a:pt x="5818" y="494"/>
                  <a:pt x="5879" y="494"/>
                </a:cubicBezTo>
                <a:cubicBezTo>
                  <a:pt x="6006" y="494"/>
                  <a:pt x="6127" y="396"/>
                  <a:pt x="6127" y="248"/>
                </a:cubicBezTo>
                <a:cubicBezTo>
                  <a:pt x="6127" y="111"/>
                  <a:pt x="6015" y="1"/>
                  <a:pt x="5880" y="1"/>
                </a:cubicBezTo>
                <a:close/>
                <a:moveTo>
                  <a:pt x="7099" y="1"/>
                </a:moveTo>
                <a:cubicBezTo>
                  <a:pt x="6879" y="1"/>
                  <a:pt x="6770" y="267"/>
                  <a:pt x="6923" y="421"/>
                </a:cubicBezTo>
                <a:cubicBezTo>
                  <a:pt x="6974" y="472"/>
                  <a:pt x="7037" y="494"/>
                  <a:pt x="7098" y="494"/>
                </a:cubicBezTo>
                <a:cubicBezTo>
                  <a:pt x="7225" y="494"/>
                  <a:pt x="7346" y="396"/>
                  <a:pt x="7346" y="248"/>
                </a:cubicBezTo>
                <a:cubicBezTo>
                  <a:pt x="7346" y="111"/>
                  <a:pt x="7237" y="1"/>
                  <a:pt x="7099" y="1"/>
                </a:cubicBezTo>
                <a:close/>
                <a:moveTo>
                  <a:pt x="8318" y="1"/>
                </a:moveTo>
                <a:cubicBezTo>
                  <a:pt x="8099" y="1"/>
                  <a:pt x="7989" y="267"/>
                  <a:pt x="8146" y="421"/>
                </a:cubicBezTo>
                <a:cubicBezTo>
                  <a:pt x="8195" y="472"/>
                  <a:pt x="8257" y="494"/>
                  <a:pt x="8318" y="494"/>
                </a:cubicBezTo>
                <a:cubicBezTo>
                  <a:pt x="8444" y="494"/>
                  <a:pt x="8565" y="396"/>
                  <a:pt x="8565" y="248"/>
                </a:cubicBezTo>
                <a:cubicBezTo>
                  <a:pt x="8565" y="111"/>
                  <a:pt x="8456" y="1"/>
                  <a:pt x="8318" y="1"/>
                </a:cubicBezTo>
                <a:close/>
                <a:moveTo>
                  <a:pt x="9537" y="1"/>
                </a:moveTo>
                <a:cubicBezTo>
                  <a:pt x="9318" y="1"/>
                  <a:pt x="9208" y="267"/>
                  <a:pt x="9365" y="421"/>
                </a:cubicBezTo>
                <a:cubicBezTo>
                  <a:pt x="9415" y="472"/>
                  <a:pt x="9476" y="494"/>
                  <a:pt x="9537" y="494"/>
                </a:cubicBezTo>
                <a:cubicBezTo>
                  <a:pt x="9663" y="494"/>
                  <a:pt x="9785" y="396"/>
                  <a:pt x="9785" y="248"/>
                </a:cubicBezTo>
                <a:cubicBezTo>
                  <a:pt x="9785" y="111"/>
                  <a:pt x="9675" y="1"/>
                  <a:pt x="9537" y="1"/>
                </a:cubicBezTo>
                <a:close/>
                <a:moveTo>
                  <a:pt x="10759" y="1"/>
                </a:moveTo>
                <a:cubicBezTo>
                  <a:pt x="10537" y="1"/>
                  <a:pt x="10427" y="267"/>
                  <a:pt x="10584" y="421"/>
                </a:cubicBezTo>
                <a:cubicBezTo>
                  <a:pt x="10634" y="472"/>
                  <a:pt x="10695" y="494"/>
                  <a:pt x="10756" y="494"/>
                </a:cubicBezTo>
                <a:cubicBezTo>
                  <a:pt x="10882" y="494"/>
                  <a:pt x="11004" y="396"/>
                  <a:pt x="11004" y="248"/>
                </a:cubicBezTo>
                <a:cubicBezTo>
                  <a:pt x="11004" y="111"/>
                  <a:pt x="10894" y="1"/>
                  <a:pt x="10759" y="1"/>
                </a:cubicBezTo>
                <a:close/>
                <a:moveTo>
                  <a:pt x="11978" y="1"/>
                </a:moveTo>
                <a:cubicBezTo>
                  <a:pt x="11759" y="1"/>
                  <a:pt x="11646" y="267"/>
                  <a:pt x="11803" y="421"/>
                </a:cubicBezTo>
                <a:cubicBezTo>
                  <a:pt x="11854" y="472"/>
                  <a:pt x="11916" y="494"/>
                  <a:pt x="11977" y="494"/>
                </a:cubicBezTo>
                <a:cubicBezTo>
                  <a:pt x="12103" y="494"/>
                  <a:pt x="12223" y="396"/>
                  <a:pt x="12223" y="248"/>
                </a:cubicBezTo>
                <a:cubicBezTo>
                  <a:pt x="12223" y="111"/>
                  <a:pt x="12113" y="1"/>
                  <a:pt x="11978" y="1"/>
                </a:cubicBezTo>
                <a:close/>
                <a:moveTo>
                  <a:pt x="13197" y="1"/>
                </a:moveTo>
                <a:cubicBezTo>
                  <a:pt x="12978" y="1"/>
                  <a:pt x="12868" y="267"/>
                  <a:pt x="13022" y="421"/>
                </a:cubicBezTo>
                <a:cubicBezTo>
                  <a:pt x="13073" y="472"/>
                  <a:pt x="13135" y="494"/>
                  <a:pt x="13196" y="494"/>
                </a:cubicBezTo>
                <a:cubicBezTo>
                  <a:pt x="13324" y="494"/>
                  <a:pt x="13445" y="396"/>
                  <a:pt x="13445" y="248"/>
                </a:cubicBezTo>
                <a:cubicBezTo>
                  <a:pt x="13445" y="111"/>
                  <a:pt x="13332" y="1"/>
                  <a:pt x="13197" y="1"/>
                </a:cubicBezTo>
                <a:close/>
                <a:moveTo>
                  <a:pt x="14416" y="1"/>
                </a:moveTo>
                <a:cubicBezTo>
                  <a:pt x="14197" y="1"/>
                  <a:pt x="14087" y="267"/>
                  <a:pt x="14241" y="421"/>
                </a:cubicBezTo>
                <a:cubicBezTo>
                  <a:pt x="14292" y="472"/>
                  <a:pt x="14354" y="494"/>
                  <a:pt x="14416" y="494"/>
                </a:cubicBezTo>
                <a:cubicBezTo>
                  <a:pt x="14543" y="494"/>
                  <a:pt x="14664" y="396"/>
                  <a:pt x="14664" y="248"/>
                </a:cubicBezTo>
                <a:cubicBezTo>
                  <a:pt x="14664" y="111"/>
                  <a:pt x="14551" y="1"/>
                  <a:pt x="14416" y="1"/>
                </a:cubicBezTo>
                <a:close/>
                <a:moveTo>
                  <a:pt x="15635" y="1"/>
                </a:moveTo>
                <a:cubicBezTo>
                  <a:pt x="15416" y="1"/>
                  <a:pt x="15306" y="267"/>
                  <a:pt x="15460" y="421"/>
                </a:cubicBezTo>
                <a:cubicBezTo>
                  <a:pt x="15511" y="472"/>
                  <a:pt x="15573" y="494"/>
                  <a:pt x="15635" y="494"/>
                </a:cubicBezTo>
                <a:cubicBezTo>
                  <a:pt x="15762" y="494"/>
                  <a:pt x="15883" y="396"/>
                  <a:pt x="15883" y="248"/>
                </a:cubicBezTo>
                <a:cubicBezTo>
                  <a:pt x="15883" y="111"/>
                  <a:pt x="15773" y="1"/>
                  <a:pt x="15635" y="1"/>
                </a:cubicBezTo>
                <a:close/>
                <a:moveTo>
                  <a:pt x="16854" y="1"/>
                </a:moveTo>
                <a:cubicBezTo>
                  <a:pt x="16635" y="1"/>
                  <a:pt x="16525" y="267"/>
                  <a:pt x="16682" y="421"/>
                </a:cubicBezTo>
                <a:cubicBezTo>
                  <a:pt x="16732" y="472"/>
                  <a:pt x="16794" y="494"/>
                  <a:pt x="16855" y="494"/>
                </a:cubicBezTo>
                <a:cubicBezTo>
                  <a:pt x="16981" y="494"/>
                  <a:pt x="17102" y="396"/>
                  <a:pt x="17102" y="248"/>
                </a:cubicBezTo>
                <a:cubicBezTo>
                  <a:pt x="17102" y="111"/>
                  <a:pt x="16992" y="1"/>
                  <a:pt x="16854" y="1"/>
                </a:cubicBezTo>
                <a:close/>
                <a:moveTo>
                  <a:pt x="18073" y="1"/>
                </a:moveTo>
                <a:cubicBezTo>
                  <a:pt x="17854" y="1"/>
                  <a:pt x="17744" y="267"/>
                  <a:pt x="17901" y="421"/>
                </a:cubicBezTo>
                <a:cubicBezTo>
                  <a:pt x="17951" y="472"/>
                  <a:pt x="18013" y="494"/>
                  <a:pt x="18074" y="494"/>
                </a:cubicBezTo>
                <a:cubicBezTo>
                  <a:pt x="18200" y="494"/>
                  <a:pt x="18321" y="396"/>
                  <a:pt x="18321" y="248"/>
                </a:cubicBezTo>
                <a:cubicBezTo>
                  <a:pt x="18321" y="111"/>
                  <a:pt x="18211" y="1"/>
                  <a:pt x="18073" y="1"/>
                </a:cubicBezTo>
                <a:close/>
                <a:moveTo>
                  <a:pt x="19296" y="1"/>
                </a:moveTo>
                <a:cubicBezTo>
                  <a:pt x="19073" y="1"/>
                  <a:pt x="18963" y="267"/>
                  <a:pt x="19120" y="421"/>
                </a:cubicBezTo>
                <a:cubicBezTo>
                  <a:pt x="19171" y="472"/>
                  <a:pt x="19233" y="494"/>
                  <a:pt x="19294" y="494"/>
                </a:cubicBezTo>
                <a:cubicBezTo>
                  <a:pt x="19420" y="494"/>
                  <a:pt x="19540" y="396"/>
                  <a:pt x="19540" y="248"/>
                </a:cubicBezTo>
                <a:cubicBezTo>
                  <a:pt x="19540" y="111"/>
                  <a:pt x="19430" y="1"/>
                  <a:pt x="19296" y="1"/>
                </a:cubicBezTo>
                <a:close/>
                <a:moveTo>
                  <a:pt x="20515" y="1"/>
                </a:moveTo>
                <a:cubicBezTo>
                  <a:pt x="20295" y="1"/>
                  <a:pt x="20182" y="267"/>
                  <a:pt x="20339" y="421"/>
                </a:cubicBezTo>
                <a:cubicBezTo>
                  <a:pt x="20390" y="472"/>
                  <a:pt x="20452" y="494"/>
                  <a:pt x="20513" y="494"/>
                </a:cubicBezTo>
                <a:cubicBezTo>
                  <a:pt x="20639" y="494"/>
                  <a:pt x="20759" y="396"/>
                  <a:pt x="20759" y="248"/>
                </a:cubicBezTo>
                <a:cubicBezTo>
                  <a:pt x="20759" y="111"/>
                  <a:pt x="20649" y="1"/>
                  <a:pt x="20515" y="1"/>
                </a:cubicBezTo>
                <a:close/>
                <a:moveTo>
                  <a:pt x="21734" y="1"/>
                </a:moveTo>
                <a:cubicBezTo>
                  <a:pt x="21514" y="1"/>
                  <a:pt x="21405" y="267"/>
                  <a:pt x="21558" y="421"/>
                </a:cubicBezTo>
                <a:cubicBezTo>
                  <a:pt x="21609" y="472"/>
                  <a:pt x="21672" y="494"/>
                  <a:pt x="21733" y="494"/>
                </a:cubicBezTo>
                <a:cubicBezTo>
                  <a:pt x="21860" y="494"/>
                  <a:pt x="21981" y="396"/>
                  <a:pt x="21981" y="248"/>
                </a:cubicBezTo>
                <a:cubicBezTo>
                  <a:pt x="21981" y="111"/>
                  <a:pt x="21868" y="1"/>
                  <a:pt x="21734" y="1"/>
                </a:cubicBezTo>
                <a:close/>
                <a:moveTo>
                  <a:pt x="22953" y="1"/>
                </a:moveTo>
                <a:cubicBezTo>
                  <a:pt x="22733" y="1"/>
                  <a:pt x="22624" y="267"/>
                  <a:pt x="22777" y="421"/>
                </a:cubicBezTo>
                <a:cubicBezTo>
                  <a:pt x="22828" y="472"/>
                  <a:pt x="22891" y="494"/>
                  <a:pt x="22952" y="494"/>
                </a:cubicBezTo>
                <a:cubicBezTo>
                  <a:pt x="23079" y="494"/>
                  <a:pt x="23200" y="396"/>
                  <a:pt x="23200" y="248"/>
                </a:cubicBezTo>
                <a:cubicBezTo>
                  <a:pt x="23200" y="111"/>
                  <a:pt x="23088" y="1"/>
                  <a:pt x="22953" y="1"/>
                </a:cubicBezTo>
                <a:close/>
                <a:moveTo>
                  <a:pt x="24172" y="1"/>
                </a:moveTo>
                <a:cubicBezTo>
                  <a:pt x="23952" y="1"/>
                  <a:pt x="23843" y="267"/>
                  <a:pt x="23996" y="421"/>
                </a:cubicBezTo>
                <a:cubicBezTo>
                  <a:pt x="24047" y="472"/>
                  <a:pt x="24110" y="494"/>
                  <a:pt x="24171" y="494"/>
                </a:cubicBezTo>
                <a:cubicBezTo>
                  <a:pt x="24298" y="494"/>
                  <a:pt x="24419" y="396"/>
                  <a:pt x="24419" y="248"/>
                </a:cubicBezTo>
                <a:cubicBezTo>
                  <a:pt x="24419" y="111"/>
                  <a:pt x="24310" y="1"/>
                  <a:pt x="24172" y="1"/>
                </a:cubicBezTo>
                <a:close/>
                <a:moveTo>
                  <a:pt x="25391" y="1"/>
                </a:moveTo>
                <a:cubicBezTo>
                  <a:pt x="25172" y="1"/>
                  <a:pt x="25062" y="267"/>
                  <a:pt x="25219" y="421"/>
                </a:cubicBezTo>
                <a:cubicBezTo>
                  <a:pt x="25268" y="472"/>
                  <a:pt x="25330" y="494"/>
                  <a:pt x="25391" y="494"/>
                </a:cubicBezTo>
                <a:cubicBezTo>
                  <a:pt x="25517" y="494"/>
                  <a:pt x="25638" y="396"/>
                  <a:pt x="25638" y="248"/>
                </a:cubicBezTo>
                <a:cubicBezTo>
                  <a:pt x="25638" y="111"/>
                  <a:pt x="25529" y="1"/>
                  <a:pt x="25391" y="1"/>
                </a:cubicBezTo>
                <a:close/>
                <a:moveTo>
                  <a:pt x="1" y="1351"/>
                </a:moveTo>
                <a:lnTo>
                  <a:pt x="1" y="1583"/>
                </a:lnTo>
                <a:cubicBezTo>
                  <a:pt x="38" y="1508"/>
                  <a:pt x="38" y="1424"/>
                  <a:pt x="1" y="1351"/>
                </a:cubicBezTo>
                <a:close/>
                <a:moveTo>
                  <a:pt x="26613" y="1218"/>
                </a:moveTo>
                <a:cubicBezTo>
                  <a:pt x="26487" y="1218"/>
                  <a:pt x="26365" y="1317"/>
                  <a:pt x="26365" y="1467"/>
                </a:cubicBezTo>
                <a:cubicBezTo>
                  <a:pt x="26365" y="1602"/>
                  <a:pt x="26475" y="1712"/>
                  <a:pt x="26610" y="1712"/>
                </a:cubicBezTo>
                <a:cubicBezTo>
                  <a:pt x="26832" y="1712"/>
                  <a:pt x="26942" y="1446"/>
                  <a:pt x="26785" y="1292"/>
                </a:cubicBezTo>
                <a:cubicBezTo>
                  <a:pt x="26736" y="1241"/>
                  <a:pt x="26674" y="1218"/>
                  <a:pt x="26613" y="1218"/>
                </a:cubicBezTo>
                <a:close/>
                <a:moveTo>
                  <a:pt x="1000" y="1220"/>
                </a:moveTo>
                <a:cubicBezTo>
                  <a:pt x="781" y="1220"/>
                  <a:pt x="671" y="1486"/>
                  <a:pt x="828" y="1640"/>
                </a:cubicBezTo>
                <a:cubicBezTo>
                  <a:pt x="878" y="1691"/>
                  <a:pt x="940" y="1714"/>
                  <a:pt x="1001" y="1714"/>
                </a:cubicBezTo>
                <a:cubicBezTo>
                  <a:pt x="1127" y="1714"/>
                  <a:pt x="1248" y="1615"/>
                  <a:pt x="1248" y="1467"/>
                </a:cubicBezTo>
                <a:cubicBezTo>
                  <a:pt x="1248" y="1330"/>
                  <a:pt x="1138" y="1220"/>
                  <a:pt x="1000" y="1220"/>
                </a:cubicBezTo>
                <a:close/>
                <a:moveTo>
                  <a:pt x="2223" y="1220"/>
                </a:moveTo>
                <a:cubicBezTo>
                  <a:pt x="2000" y="1220"/>
                  <a:pt x="1890" y="1486"/>
                  <a:pt x="2047" y="1640"/>
                </a:cubicBezTo>
                <a:cubicBezTo>
                  <a:pt x="2097" y="1691"/>
                  <a:pt x="2159" y="1714"/>
                  <a:pt x="2220" y="1714"/>
                </a:cubicBezTo>
                <a:cubicBezTo>
                  <a:pt x="2346" y="1714"/>
                  <a:pt x="2467" y="1615"/>
                  <a:pt x="2467" y="1467"/>
                </a:cubicBezTo>
                <a:cubicBezTo>
                  <a:pt x="2467" y="1330"/>
                  <a:pt x="2357" y="1220"/>
                  <a:pt x="2223" y="1220"/>
                </a:cubicBezTo>
                <a:close/>
                <a:moveTo>
                  <a:pt x="3442" y="1220"/>
                </a:moveTo>
                <a:cubicBezTo>
                  <a:pt x="3222" y="1220"/>
                  <a:pt x="3110" y="1486"/>
                  <a:pt x="3266" y="1640"/>
                </a:cubicBezTo>
                <a:cubicBezTo>
                  <a:pt x="3317" y="1691"/>
                  <a:pt x="3379" y="1714"/>
                  <a:pt x="3440" y="1714"/>
                </a:cubicBezTo>
                <a:cubicBezTo>
                  <a:pt x="3566" y="1714"/>
                  <a:pt x="3686" y="1615"/>
                  <a:pt x="3686" y="1467"/>
                </a:cubicBezTo>
                <a:cubicBezTo>
                  <a:pt x="3686" y="1330"/>
                  <a:pt x="3576" y="1220"/>
                  <a:pt x="3442" y="1220"/>
                </a:cubicBezTo>
                <a:close/>
                <a:moveTo>
                  <a:pt x="4661" y="1220"/>
                </a:moveTo>
                <a:cubicBezTo>
                  <a:pt x="4441" y="1220"/>
                  <a:pt x="4332" y="1486"/>
                  <a:pt x="4485" y="1640"/>
                </a:cubicBezTo>
                <a:cubicBezTo>
                  <a:pt x="4536" y="1691"/>
                  <a:pt x="4599" y="1714"/>
                  <a:pt x="4660" y="1714"/>
                </a:cubicBezTo>
                <a:cubicBezTo>
                  <a:pt x="4787" y="1714"/>
                  <a:pt x="4908" y="1615"/>
                  <a:pt x="4908" y="1467"/>
                </a:cubicBezTo>
                <a:cubicBezTo>
                  <a:pt x="4908" y="1330"/>
                  <a:pt x="4795" y="1220"/>
                  <a:pt x="4661" y="1220"/>
                </a:cubicBezTo>
                <a:close/>
                <a:moveTo>
                  <a:pt x="5880" y="1220"/>
                </a:moveTo>
                <a:cubicBezTo>
                  <a:pt x="5660" y="1220"/>
                  <a:pt x="5551" y="1486"/>
                  <a:pt x="5704" y="1640"/>
                </a:cubicBezTo>
                <a:cubicBezTo>
                  <a:pt x="5755" y="1691"/>
                  <a:pt x="5818" y="1714"/>
                  <a:pt x="5879" y="1714"/>
                </a:cubicBezTo>
                <a:cubicBezTo>
                  <a:pt x="6006" y="1714"/>
                  <a:pt x="6127" y="1615"/>
                  <a:pt x="6127" y="1467"/>
                </a:cubicBezTo>
                <a:cubicBezTo>
                  <a:pt x="6127" y="1330"/>
                  <a:pt x="6015" y="1220"/>
                  <a:pt x="5880" y="1220"/>
                </a:cubicBezTo>
                <a:close/>
                <a:moveTo>
                  <a:pt x="7099" y="1220"/>
                </a:moveTo>
                <a:cubicBezTo>
                  <a:pt x="6879" y="1220"/>
                  <a:pt x="6770" y="1486"/>
                  <a:pt x="6923" y="1640"/>
                </a:cubicBezTo>
                <a:cubicBezTo>
                  <a:pt x="6974" y="1691"/>
                  <a:pt x="7037" y="1714"/>
                  <a:pt x="7098" y="1714"/>
                </a:cubicBezTo>
                <a:cubicBezTo>
                  <a:pt x="7225" y="1714"/>
                  <a:pt x="7346" y="1615"/>
                  <a:pt x="7346" y="1467"/>
                </a:cubicBezTo>
                <a:cubicBezTo>
                  <a:pt x="7346" y="1330"/>
                  <a:pt x="7237" y="1220"/>
                  <a:pt x="7099" y="1220"/>
                </a:cubicBezTo>
                <a:close/>
                <a:moveTo>
                  <a:pt x="8318" y="1220"/>
                </a:moveTo>
                <a:cubicBezTo>
                  <a:pt x="8099" y="1220"/>
                  <a:pt x="7989" y="1486"/>
                  <a:pt x="8146" y="1640"/>
                </a:cubicBezTo>
                <a:cubicBezTo>
                  <a:pt x="8195" y="1691"/>
                  <a:pt x="8257" y="1714"/>
                  <a:pt x="8318" y="1714"/>
                </a:cubicBezTo>
                <a:cubicBezTo>
                  <a:pt x="8444" y="1714"/>
                  <a:pt x="8565" y="1615"/>
                  <a:pt x="8565" y="1467"/>
                </a:cubicBezTo>
                <a:cubicBezTo>
                  <a:pt x="8565" y="1330"/>
                  <a:pt x="8456" y="1220"/>
                  <a:pt x="8318" y="1220"/>
                </a:cubicBezTo>
                <a:close/>
                <a:moveTo>
                  <a:pt x="9537" y="1220"/>
                </a:moveTo>
                <a:cubicBezTo>
                  <a:pt x="9318" y="1220"/>
                  <a:pt x="9208" y="1486"/>
                  <a:pt x="9365" y="1640"/>
                </a:cubicBezTo>
                <a:cubicBezTo>
                  <a:pt x="9415" y="1691"/>
                  <a:pt x="9476" y="1714"/>
                  <a:pt x="9537" y="1714"/>
                </a:cubicBezTo>
                <a:cubicBezTo>
                  <a:pt x="9663" y="1714"/>
                  <a:pt x="9785" y="1615"/>
                  <a:pt x="9785" y="1467"/>
                </a:cubicBezTo>
                <a:cubicBezTo>
                  <a:pt x="9785" y="1330"/>
                  <a:pt x="9675" y="1220"/>
                  <a:pt x="9537" y="1220"/>
                </a:cubicBezTo>
                <a:close/>
                <a:moveTo>
                  <a:pt x="10759" y="1220"/>
                </a:moveTo>
                <a:cubicBezTo>
                  <a:pt x="10537" y="1220"/>
                  <a:pt x="10427" y="1486"/>
                  <a:pt x="10584" y="1640"/>
                </a:cubicBezTo>
                <a:cubicBezTo>
                  <a:pt x="10634" y="1691"/>
                  <a:pt x="10695" y="1714"/>
                  <a:pt x="10756" y="1714"/>
                </a:cubicBezTo>
                <a:cubicBezTo>
                  <a:pt x="10882" y="1714"/>
                  <a:pt x="11004" y="1615"/>
                  <a:pt x="11004" y="1467"/>
                </a:cubicBezTo>
                <a:cubicBezTo>
                  <a:pt x="11004" y="1330"/>
                  <a:pt x="10894" y="1220"/>
                  <a:pt x="10759" y="1220"/>
                </a:cubicBezTo>
                <a:close/>
                <a:moveTo>
                  <a:pt x="11978" y="1220"/>
                </a:moveTo>
                <a:cubicBezTo>
                  <a:pt x="11759" y="1220"/>
                  <a:pt x="11646" y="1486"/>
                  <a:pt x="11803" y="1640"/>
                </a:cubicBezTo>
                <a:cubicBezTo>
                  <a:pt x="11854" y="1691"/>
                  <a:pt x="11916" y="1714"/>
                  <a:pt x="11977" y="1714"/>
                </a:cubicBezTo>
                <a:cubicBezTo>
                  <a:pt x="12103" y="1714"/>
                  <a:pt x="12223" y="1615"/>
                  <a:pt x="12223" y="1467"/>
                </a:cubicBezTo>
                <a:cubicBezTo>
                  <a:pt x="12223" y="1330"/>
                  <a:pt x="12113" y="1220"/>
                  <a:pt x="11978" y="1220"/>
                </a:cubicBezTo>
                <a:close/>
                <a:moveTo>
                  <a:pt x="13197" y="1220"/>
                </a:moveTo>
                <a:cubicBezTo>
                  <a:pt x="12978" y="1220"/>
                  <a:pt x="12868" y="1486"/>
                  <a:pt x="13022" y="1640"/>
                </a:cubicBezTo>
                <a:cubicBezTo>
                  <a:pt x="13073" y="1691"/>
                  <a:pt x="13135" y="1714"/>
                  <a:pt x="13196" y="1714"/>
                </a:cubicBezTo>
                <a:cubicBezTo>
                  <a:pt x="13324" y="1714"/>
                  <a:pt x="13445" y="1615"/>
                  <a:pt x="13445" y="1467"/>
                </a:cubicBezTo>
                <a:cubicBezTo>
                  <a:pt x="13445" y="1330"/>
                  <a:pt x="13332" y="1220"/>
                  <a:pt x="13197" y="1220"/>
                </a:cubicBezTo>
                <a:close/>
                <a:moveTo>
                  <a:pt x="14416" y="1220"/>
                </a:moveTo>
                <a:cubicBezTo>
                  <a:pt x="14197" y="1220"/>
                  <a:pt x="14087" y="1486"/>
                  <a:pt x="14241" y="1640"/>
                </a:cubicBezTo>
                <a:cubicBezTo>
                  <a:pt x="14292" y="1691"/>
                  <a:pt x="14354" y="1714"/>
                  <a:pt x="14416" y="1714"/>
                </a:cubicBezTo>
                <a:cubicBezTo>
                  <a:pt x="14543" y="1714"/>
                  <a:pt x="14664" y="1615"/>
                  <a:pt x="14664" y="1467"/>
                </a:cubicBezTo>
                <a:cubicBezTo>
                  <a:pt x="14664" y="1330"/>
                  <a:pt x="14551" y="1220"/>
                  <a:pt x="14416" y="1220"/>
                </a:cubicBezTo>
                <a:close/>
                <a:moveTo>
                  <a:pt x="15635" y="1220"/>
                </a:moveTo>
                <a:cubicBezTo>
                  <a:pt x="15416" y="1220"/>
                  <a:pt x="15306" y="1486"/>
                  <a:pt x="15460" y="1640"/>
                </a:cubicBezTo>
                <a:cubicBezTo>
                  <a:pt x="15511" y="1691"/>
                  <a:pt x="15573" y="1714"/>
                  <a:pt x="15635" y="1714"/>
                </a:cubicBezTo>
                <a:cubicBezTo>
                  <a:pt x="15762" y="1714"/>
                  <a:pt x="15883" y="1615"/>
                  <a:pt x="15883" y="1467"/>
                </a:cubicBezTo>
                <a:cubicBezTo>
                  <a:pt x="15883" y="1330"/>
                  <a:pt x="15773" y="1220"/>
                  <a:pt x="15635" y="1220"/>
                </a:cubicBezTo>
                <a:close/>
                <a:moveTo>
                  <a:pt x="16854" y="1220"/>
                </a:moveTo>
                <a:cubicBezTo>
                  <a:pt x="16635" y="1220"/>
                  <a:pt x="16525" y="1486"/>
                  <a:pt x="16682" y="1640"/>
                </a:cubicBezTo>
                <a:cubicBezTo>
                  <a:pt x="16732" y="1691"/>
                  <a:pt x="16794" y="1714"/>
                  <a:pt x="16855" y="1714"/>
                </a:cubicBezTo>
                <a:cubicBezTo>
                  <a:pt x="16981" y="1714"/>
                  <a:pt x="17102" y="1615"/>
                  <a:pt x="17102" y="1467"/>
                </a:cubicBezTo>
                <a:cubicBezTo>
                  <a:pt x="17102" y="1330"/>
                  <a:pt x="16992" y="1220"/>
                  <a:pt x="16854" y="1220"/>
                </a:cubicBezTo>
                <a:close/>
                <a:moveTo>
                  <a:pt x="18073" y="1220"/>
                </a:moveTo>
                <a:cubicBezTo>
                  <a:pt x="17854" y="1220"/>
                  <a:pt x="17744" y="1486"/>
                  <a:pt x="17901" y="1640"/>
                </a:cubicBezTo>
                <a:cubicBezTo>
                  <a:pt x="17951" y="1691"/>
                  <a:pt x="18013" y="1714"/>
                  <a:pt x="18074" y="1714"/>
                </a:cubicBezTo>
                <a:cubicBezTo>
                  <a:pt x="18200" y="1714"/>
                  <a:pt x="18321" y="1615"/>
                  <a:pt x="18321" y="1467"/>
                </a:cubicBezTo>
                <a:cubicBezTo>
                  <a:pt x="18321" y="1330"/>
                  <a:pt x="18211" y="1220"/>
                  <a:pt x="18073" y="1220"/>
                </a:cubicBezTo>
                <a:close/>
                <a:moveTo>
                  <a:pt x="19296" y="1220"/>
                </a:moveTo>
                <a:cubicBezTo>
                  <a:pt x="19073" y="1220"/>
                  <a:pt x="18963" y="1486"/>
                  <a:pt x="19120" y="1640"/>
                </a:cubicBezTo>
                <a:cubicBezTo>
                  <a:pt x="19171" y="1691"/>
                  <a:pt x="19233" y="1714"/>
                  <a:pt x="19294" y="1714"/>
                </a:cubicBezTo>
                <a:cubicBezTo>
                  <a:pt x="19420" y="1714"/>
                  <a:pt x="19540" y="1615"/>
                  <a:pt x="19540" y="1467"/>
                </a:cubicBezTo>
                <a:cubicBezTo>
                  <a:pt x="19540" y="1330"/>
                  <a:pt x="19430" y="1220"/>
                  <a:pt x="19296" y="1220"/>
                </a:cubicBezTo>
                <a:close/>
                <a:moveTo>
                  <a:pt x="20515" y="1220"/>
                </a:moveTo>
                <a:cubicBezTo>
                  <a:pt x="20295" y="1220"/>
                  <a:pt x="20182" y="1486"/>
                  <a:pt x="20339" y="1640"/>
                </a:cubicBezTo>
                <a:cubicBezTo>
                  <a:pt x="20390" y="1691"/>
                  <a:pt x="20452" y="1714"/>
                  <a:pt x="20513" y="1714"/>
                </a:cubicBezTo>
                <a:cubicBezTo>
                  <a:pt x="20639" y="1714"/>
                  <a:pt x="20759" y="1615"/>
                  <a:pt x="20759" y="1467"/>
                </a:cubicBezTo>
                <a:cubicBezTo>
                  <a:pt x="20759" y="1330"/>
                  <a:pt x="20649" y="1220"/>
                  <a:pt x="20515" y="1220"/>
                </a:cubicBezTo>
                <a:close/>
                <a:moveTo>
                  <a:pt x="21734" y="1220"/>
                </a:moveTo>
                <a:cubicBezTo>
                  <a:pt x="21514" y="1220"/>
                  <a:pt x="21405" y="1486"/>
                  <a:pt x="21558" y="1640"/>
                </a:cubicBezTo>
                <a:cubicBezTo>
                  <a:pt x="21609" y="1691"/>
                  <a:pt x="21672" y="1714"/>
                  <a:pt x="21733" y="1714"/>
                </a:cubicBezTo>
                <a:cubicBezTo>
                  <a:pt x="21860" y="1714"/>
                  <a:pt x="21981" y="1615"/>
                  <a:pt x="21981" y="1467"/>
                </a:cubicBezTo>
                <a:cubicBezTo>
                  <a:pt x="21981" y="1330"/>
                  <a:pt x="21868" y="1220"/>
                  <a:pt x="21734" y="1220"/>
                </a:cubicBezTo>
                <a:close/>
                <a:moveTo>
                  <a:pt x="22953" y="1220"/>
                </a:moveTo>
                <a:cubicBezTo>
                  <a:pt x="22733" y="1220"/>
                  <a:pt x="22624" y="1486"/>
                  <a:pt x="22777" y="1640"/>
                </a:cubicBezTo>
                <a:cubicBezTo>
                  <a:pt x="22828" y="1691"/>
                  <a:pt x="22891" y="1714"/>
                  <a:pt x="22952" y="1714"/>
                </a:cubicBezTo>
                <a:cubicBezTo>
                  <a:pt x="23079" y="1714"/>
                  <a:pt x="23200" y="1615"/>
                  <a:pt x="23200" y="1467"/>
                </a:cubicBezTo>
                <a:cubicBezTo>
                  <a:pt x="23200" y="1330"/>
                  <a:pt x="23088" y="1220"/>
                  <a:pt x="22953" y="1220"/>
                </a:cubicBezTo>
                <a:close/>
                <a:moveTo>
                  <a:pt x="24172" y="1220"/>
                </a:moveTo>
                <a:cubicBezTo>
                  <a:pt x="23952" y="1220"/>
                  <a:pt x="23843" y="1486"/>
                  <a:pt x="23996" y="1640"/>
                </a:cubicBezTo>
                <a:cubicBezTo>
                  <a:pt x="24047" y="1691"/>
                  <a:pt x="24110" y="1714"/>
                  <a:pt x="24171" y="1714"/>
                </a:cubicBezTo>
                <a:cubicBezTo>
                  <a:pt x="24298" y="1714"/>
                  <a:pt x="24419" y="1615"/>
                  <a:pt x="24419" y="1467"/>
                </a:cubicBezTo>
                <a:cubicBezTo>
                  <a:pt x="24419" y="1330"/>
                  <a:pt x="24310" y="1220"/>
                  <a:pt x="24172" y="1220"/>
                </a:cubicBezTo>
                <a:close/>
                <a:moveTo>
                  <a:pt x="25391" y="1220"/>
                </a:moveTo>
                <a:cubicBezTo>
                  <a:pt x="25172" y="1220"/>
                  <a:pt x="25062" y="1486"/>
                  <a:pt x="25219" y="1640"/>
                </a:cubicBezTo>
                <a:cubicBezTo>
                  <a:pt x="25268" y="1691"/>
                  <a:pt x="25330" y="1714"/>
                  <a:pt x="25391" y="1714"/>
                </a:cubicBezTo>
                <a:cubicBezTo>
                  <a:pt x="25517" y="1714"/>
                  <a:pt x="25638" y="1615"/>
                  <a:pt x="25638" y="1467"/>
                </a:cubicBezTo>
                <a:cubicBezTo>
                  <a:pt x="25638" y="1330"/>
                  <a:pt x="25529" y="1220"/>
                  <a:pt x="25391" y="1220"/>
                </a:cubicBezTo>
                <a:close/>
                <a:moveTo>
                  <a:pt x="1" y="2571"/>
                </a:moveTo>
                <a:lnTo>
                  <a:pt x="1" y="2802"/>
                </a:lnTo>
                <a:cubicBezTo>
                  <a:pt x="38" y="2730"/>
                  <a:pt x="38" y="2643"/>
                  <a:pt x="1" y="2571"/>
                </a:cubicBezTo>
                <a:close/>
                <a:moveTo>
                  <a:pt x="1000" y="2439"/>
                </a:moveTo>
                <a:cubicBezTo>
                  <a:pt x="781" y="2439"/>
                  <a:pt x="671" y="2705"/>
                  <a:pt x="828" y="2859"/>
                </a:cubicBezTo>
                <a:cubicBezTo>
                  <a:pt x="878" y="2910"/>
                  <a:pt x="940" y="2933"/>
                  <a:pt x="1001" y="2933"/>
                </a:cubicBezTo>
                <a:cubicBezTo>
                  <a:pt x="1127" y="2933"/>
                  <a:pt x="1248" y="2835"/>
                  <a:pt x="1248" y="2686"/>
                </a:cubicBezTo>
                <a:cubicBezTo>
                  <a:pt x="1248" y="2549"/>
                  <a:pt x="1138" y="2439"/>
                  <a:pt x="1000" y="2439"/>
                </a:cubicBezTo>
                <a:close/>
                <a:moveTo>
                  <a:pt x="2223" y="2439"/>
                </a:moveTo>
                <a:cubicBezTo>
                  <a:pt x="2000" y="2439"/>
                  <a:pt x="1890" y="2705"/>
                  <a:pt x="2047" y="2859"/>
                </a:cubicBezTo>
                <a:cubicBezTo>
                  <a:pt x="2097" y="2910"/>
                  <a:pt x="2159" y="2933"/>
                  <a:pt x="2220" y="2933"/>
                </a:cubicBezTo>
                <a:cubicBezTo>
                  <a:pt x="2346" y="2933"/>
                  <a:pt x="2467" y="2835"/>
                  <a:pt x="2467" y="2686"/>
                </a:cubicBezTo>
                <a:cubicBezTo>
                  <a:pt x="2467" y="2549"/>
                  <a:pt x="2357" y="2439"/>
                  <a:pt x="2223" y="2439"/>
                </a:cubicBezTo>
                <a:close/>
                <a:moveTo>
                  <a:pt x="3442" y="2439"/>
                </a:moveTo>
                <a:cubicBezTo>
                  <a:pt x="3222" y="2439"/>
                  <a:pt x="3110" y="2705"/>
                  <a:pt x="3266" y="2859"/>
                </a:cubicBezTo>
                <a:cubicBezTo>
                  <a:pt x="3317" y="2910"/>
                  <a:pt x="3379" y="2933"/>
                  <a:pt x="3440" y="2933"/>
                </a:cubicBezTo>
                <a:cubicBezTo>
                  <a:pt x="3566" y="2933"/>
                  <a:pt x="3686" y="2835"/>
                  <a:pt x="3686" y="2686"/>
                </a:cubicBezTo>
                <a:cubicBezTo>
                  <a:pt x="3686" y="2549"/>
                  <a:pt x="3576" y="2439"/>
                  <a:pt x="3442" y="2439"/>
                </a:cubicBezTo>
                <a:close/>
                <a:moveTo>
                  <a:pt x="4661" y="2439"/>
                </a:moveTo>
                <a:cubicBezTo>
                  <a:pt x="4441" y="2439"/>
                  <a:pt x="4332" y="2705"/>
                  <a:pt x="4485" y="2859"/>
                </a:cubicBezTo>
                <a:cubicBezTo>
                  <a:pt x="4536" y="2910"/>
                  <a:pt x="4599" y="2933"/>
                  <a:pt x="4660" y="2933"/>
                </a:cubicBezTo>
                <a:cubicBezTo>
                  <a:pt x="4787" y="2933"/>
                  <a:pt x="4908" y="2835"/>
                  <a:pt x="4908" y="2686"/>
                </a:cubicBezTo>
                <a:cubicBezTo>
                  <a:pt x="4908" y="2549"/>
                  <a:pt x="4795" y="2439"/>
                  <a:pt x="4661" y="2439"/>
                </a:cubicBezTo>
                <a:close/>
                <a:moveTo>
                  <a:pt x="5880" y="2439"/>
                </a:moveTo>
                <a:cubicBezTo>
                  <a:pt x="5660" y="2439"/>
                  <a:pt x="5551" y="2705"/>
                  <a:pt x="5704" y="2859"/>
                </a:cubicBezTo>
                <a:cubicBezTo>
                  <a:pt x="5755" y="2910"/>
                  <a:pt x="5818" y="2933"/>
                  <a:pt x="5879" y="2933"/>
                </a:cubicBezTo>
                <a:cubicBezTo>
                  <a:pt x="6006" y="2933"/>
                  <a:pt x="6127" y="2835"/>
                  <a:pt x="6127" y="2686"/>
                </a:cubicBezTo>
                <a:cubicBezTo>
                  <a:pt x="6127" y="2549"/>
                  <a:pt x="6015" y="2439"/>
                  <a:pt x="5880" y="2439"/>
                </a:cubicBezTo>
                <a:close/>
                <a:moveTo>
                  <a:pt x="7099" y="2439"/>
                </a:moveTo>
                <a:cubicBezTo>
                  <a:pt x="6879" y="2439"/>
                  <a:pt x="6770" y="2705"/>
                  <a:pt x="6923" y="2859"/>
                </a:cubicBezTo>
                <a:cubicBezTo>
                  <a:pt x="6974" y="2910"/>
                  <a:pt x="7037" y="2933"/>
                  <a:pt x="7098" y="2933"/>
                </a:cubicBezTo>
                <a:cubicBezTo>
                  <a:pt x="7225" y="2933"/>
                  <a:pt x="7346" y="2835"/>
                  <a:pt x="7346" y="2686"/>
                </a:cubicBezTo>
                <a:cubicBezTo>
                  <a:pt x="7346" y="2549"/>
                  <a:pt x="7237" y="2439"/>
                  <a:pt x="7099" y="2439"/>
                </a:cubicBezTo>
                <a:close/>
                <a:moveTo>
                  <a:pt x="8318" y="2439"/>
                </a:moveTo>
                <a:cubicBezTo>
                  <a:pt x="8099" y="2439"/>
                  <a:pt x="7989" y="2705"/>
                  <a:pt x="8146" y="2859"/>
                </a:cubicBezTo>
                <a:cubicBezTo>
                  <a:pt x="8195" y="2910"/>
                  <a:pt x="8257" y="2933"/>
                  <a:pt x="8318" y="2933"/>
                </a:cubicBezTo>
                <a:cubicBezTo>
                  <a:pt x="8444" y="2933"/>
                  <a:pt x="8565" y="2835"/>
                  <a:pt x="8565" y="2686"/>
                </a:cubicBezTo>
                <a:cubicBezTo>
                  <a:pt x="8565" y="2549"/>
                  <a:pt x="8456" y="2439"/>
                  <a:pt x="8318" y="2439"/>
                </a:cubicBezTo>
                <a:close/>
                <a:moveTo>
                  <a:pt x="9537" y="2439"/>
                </a:moveTo>
                <a:cubicBezTo>
                  <a:pt x="9318" y="2439"/>
                  <a:pt x="9208" y="2705"/>
                  <a:pt x="9365" y="2859"/>
                </a:cubicBezTo>
                <a:cubicBezTo>
                  <a:pt x="9415" y="2910"/>
                  <a:pt x="9476" y="2933"/>
                  <a:pt x="9537" y="2933"/>
                </a:cubicBezTo>
                <a:cubicBezTo>
                  <a:pt x="9663" y="2933"/>
                  <a:pt x="9785" y="2835"/>
                  <a:pt x="9785" y="2686"/>
                </a:cubicBezTo>
                <a:cubicBezTo>
                  <a:pt x="9785" y="2549"/>
                  <a:pt x="9675" y="2439"/>
                  <a:pt x="9537" y="2439"/>
                </a:cubicBezTo>
                <a:close/>
                <a:moveTo>
                  <a:pt x="10759" y="2439"/>
                </a:moveTo>
                <a:cubicBezTo>
                  <a:pt x="10537" y="2439"/>
                  <a:pt x="10427" y="2705"/>
                  <a:pt x="10584" y="2859"/>
                </a:cubicBezTo>
                <a:cubicBezTo>
                  <a:pt x="10634" y="2910"/>
                  <a:pt x="10695" y="2933"/>
                  <a:pt x="10756" y="2933"/>
                </a:cubicBezTo>
                <a:cubicBezTo>
                  <a:pt x="10882" y="2933"/>
                  <a:pt x="11004" y="2835"/>
                  <a:pt x="11004" y="2686"/>
                </a:cubicBezTo>
                <a:cubicBezTo>
                  <a:pt x="11004" y="2549"/>
                  <a:pt x="10894" y="2439"/>
                  <a:pt x="10759" y="2439"/>
                </a:cubicBezTo>
                <a:close/>
                <a:moveTo>
                  <a:pt x="11978" y="2439"/>
                </a:moveTo>
                <a:cubicBezTo>
                  <a:pt x="11759" y="2439"/>
                  <a:pt x="11646" y="2705"/>
                  <a:pt x="11803" y="2859"/>
                </a:cubicBezTo>
                <a:cubicBezTo>
                  <a:pt x="11854" y="2910"/>
                  <a:pt x="11916" y="2933"/>
                  <a:pt x="11977" y="2933"/>
                </a:cubicBezTo>
                <a:cubicBezTo>
                  <a:pt x="12103" y="2933"/>
                  <a:pt x="12223" y="2835"/>
                  <a:pt x="12223" y="2686"/>
                </a:cubicBezTo>
                <a:cubicBezTo>
                  <a:pt x="12223" y="2549"/>
                  <a:pt x="12113" y="2439"/>
                  <a:pt x="11978" y="2439"/>
                </a:cubicBezTo>
                <a:close/>
                <a:moveTo>
                  <a:pt x="13197" y="2439"/>
                </a:moveTo>
                <a:cubicBezTo>
                  <a:pt x="12978" y="2439"/>
                  <a:pt x="12868" y="2705"/>
                  <a:pt x="13022" y="2859"/>
                </a:cubicBezTo>
                <a:cubicBezTo>
                  <a:pt x="13073" y="2910"/>
                  <a:pt x="13135" y="2933"/>
                  <a:pt x="13196" y="2933"/>
                </a:cubicBezTo>
                <a:cubicBezTo>
                  <a:pt x="13324" y="2933"/>
                  <a:pt x="13445" y="2835"/>
                  <a:pt x="13445" y="2686"/>
                </a:cubicBezTo>
                <a:cubicBezTo>
                  <a:pt x="13445" y="2549"/>
                  <a:pt x="13332" y="2439"/>
                  <a:pt x="13197" y="2439"/>
                </a:cubicBezTo>
                <a:close/>
                <a:moveTo>
                  <a:pt x="14416" y="2439"/>
                </a:moveTo>
                <a:cubicBezTo>
                  <a:pt x="14197" y="2439"/>
                  <a:pt x="14087" y="2705"/>
                  <a:pt x="14241" y="2859"/>
                </a:cubicBezTo>
                <a:cubicBezTo>
                  <a:pt x="14292" y="2910"/>
                  <a:pt x="14354" y="2933"/>
                  <a:pt x="14416" y="2933"/>
                </a:cubicBezTo>
                <a:cubicBezTo>
                  <a:pt x="14543" y="2933"/>
                  <a:pt x="14664" y="2835"/>
                  <a:pt x="14664" y="2686"/>
                </a:cubicBezTo>
                <a:cubicBezTo>
                  <a:pt x="14664" y="2549"/>
                  <a:pt x="14551" y="2439"/>
                  <a:pt x="14416" y="2439"/>
                </a:cubicBezTo>
                <a:close/>
                <a:moveTo>
                  <a:pt x="15635" y="2439"/>
                </a:moveTo>
                <a:cubicBezTo>
                  <a:pt x="15416" y="2439"/>
                  <a:pt x="15306" y="2705"/>
                  <a:pt x="15460" y="2859"/>
                </a:cubicBezTo>
                <a:cubicBezTo>
                  <a:pt x="15511" y="2910"/>
                  <a:pt x="15573" y="2933"/>
                  <a:pt x="15635" y="2933"/>
                </a:cubicBezTo>
                <a:cubicBezTo>
                  <a:pt x="15762" y="2933"/>
                  <a:pt x="15883" y="2835"/>
                  <a:pt x="15883" y="2686"/>
                </a:cubicBezTo>
                <a:cubicBezTo>
                  <a:pt x="15883" y="2549"/>
                  <a:pt x="15773" y="2439"/>
                  <a:pt x="15635" y="2439"/>
                </a:cubicBezTo>
                <a:close/>
                <a:moveTo>
                  <a:pt x="16854" y="2439"/>
                </a:moveTo>
                <a:cubicBezTo>
                  <a:pt x="16635" y="2439"/>
                  <a:pt x="16525" y="2705"/>
                  <a:pt x="16682" y="2859"/>
                </a:cubicBezTo>
                <a:cubicBezTo>
                  <a:pt x="16732" y="2910"/>
                  <a:pt x="16794" y="2933"/>
                  <a:pt x="16855" y="2933"/>
                </a:cubicBezTo>
                <a:cubicBezTo>
                  <a:pt x="16981" y="2933"/>
                  <a:pt x="17102" y="2835"/>
                  <a:pt x="17102" y="2686"/>
                </a:cubicBezTo>
                <a:cubicBezTo>
                  <a:pt x="17102" y="2549"/>
                  <a:pt x="16992" y="2439"/>
                  <a:pt x="16854" y="2439"/>
                </a:cubicBezTo>
                <a:close/>
                <a:moveTo>
                  <a:pt x="18073" y="2439"/>
                </a:moveTo>
                <a:cubicBezTo>
                  <a:pt x="17854" y="2439"/>
                  <a:pt x="17744" y="2705"/>
                  <a:pt x="17901" y="2859"/>
                </a:cubicBezTo>
                <a:cubicBezTo>
                  <a:pt x="17951" y="2910"/>
                  <a:pt x="18013" y="2933"/>
                  <a:pt x="18074" y="2933"/>
                </a:cubicBezTo>
                <a:cubicBezTo>
                  <a:pt x="18200" y="2933"/>
                  <a:pt x="18321" y="2835"/>
                  <a:pt x="18321" y="2686"/>
                </a:cubicBezTo>
                <a:cubicBezTo>
                  <a:pt x="18321" y="2549"/>
                  <a:pt x="18211" y="2439"/>
                  <a:pt x="18073" y="2439"/>
                </a:cubicBezTo>
                <a:close/>
                <a:moveTo>
                  <a:pt x="19296" y="2439"/>
                </a:moveTo>
                <a:cubicBezTo>
                  <a:pt x="19073" y="2439"/>
                  <a:pt x="18963" y="2705"/>
                  <a:pt x="19120" y="2859"/>
                </a:cubicBezTo>
                <a:cubicBezTo>
                  <a:pt x="19171" y="2910"/>
                  <a:pt x="19233" y="2933"/>
                  <a:pt x="19294" y="2933"/>
                </a:cubicBezTo>
                <a:cubicBezTo>
                  <a:pt x="19420" y="2933"/>
                  <a:pt x="19540" y="2835"/>
                  <a:pt x="19540" y="2686"/>
                </a:cubicBezTo>
                <a:cubicBezTo>
                  <a:pt x="19540" y="2549"/>
                  <a:pt x="19430" y="2439"/>
                  <a:pt x="19296" y="2439"/>
                </a:cubicBezTo>
                <a:close/>
                <a:moveTo>
                  <a:pt x="20515" y="2439"/>
                </a:moveTo>
                <a:cubicBezTo>
                  <a:pt x="20295" y="2439"/>
                  <a:pt x="20182" y="2705"/>
                  <a:pt x="20339" y="2859"/>
                </a:cubicBezTo>
                <a:cubicBezTo>
                  <a:pt x="20390" y="2910"/>
                  <a:pt x="20452" y="2933"/>
                  <a:pt x="20513" y="2933"/>
                </a:cubicBezTo>
                <a:cubicBezTo>
                  <a:pt x="20639" y="2933"/>
                  <a:pt x="20759" y="2835"/>
                  <a:pt x="20759" y="2686"/>
                </a:cubicBezTo>
                <a:cubicBezTo>
                  <a:pt x="20759" y="2549"/>
                  <a:pt x="20649" y="2439"/>
                  <a:pt x="20515" y="2439"/>
                </a:cubicBezTo>
                <a:close/>
                <a:moveTo>
                  <a:pt x="21734" y="2439"/>
                </a:moveTo>
                <a:cubicBezTo>
                  <a:pt x="21514" y="2439"/>
                  <a:pt x="21405" y="2705"/>
                  <a:pt x="21558" y="2859"/>
                </a:cubicBezTo>
                <a:cubicBezTo>
                  <a:pt x="21609" y="2910"/>
                  <a:pt x="21672" y="2933"/>
                  <a:pt x="21733" y="2933"/>
                </a:cubicBezTo>
                <a:cubicBezTo>
                  <a:pt x="21860" y="2933"/>
                  <a:pt x="21981" y="2835"/>
                  <a:pt x="21981" y="2686"/>
                </a:cubicBezTo>
                <a:cubicBezTo>
                  <a:pt x="21981" y="2549"/>
                  <a:pt x="21868" y="2439"/>
                  <a:pt x="21734" y="2439"/>
                </a:cubicBezTo>
                <a:close/>
                <a:moveTo>
                  <a:pt x="22953" y="2439"/>
                </a:moveTo>
                <a:cubicBezTo>
                  <a:pt x="22733" y="2439"/>
                  <a:pt x="22624" y="2705"/>
                  <a:pt x="22777" y="2859"/>
                </a:cubicBezTo>
                <a:cubicBezTo>
                  <a:pt x="22828" y="2910"/>
                  <a:pt x="22891" y="2933"/>
                  <a:pt x="22952" y="2933"/>
                </a:cubicBezTo>
                <a:cubicBezTo>
                  <a:pt x="23079" y="2933"/>
                  <a:pt x="23200" y="2835"/>
                  <a:pt x="23200" y="2686"/>
                </a:cubicBezTo>
                <a:cubicBezTo>
                  <a:pt x="23200" y="2549"/>
                  <a:pt x="23088" y="2439"/>
                  <a:pt x="22953" y="2439"/>
                </a:cubicBezTo>
                <a:close/>
                <a:moveTo>
                  <a:pt x="24172" y="2439"/>
                </a:moveTo>
                <a:cubicBezTo>
                  <a:pt x="23952" y="2439"/>
                  <a:pt x="23843" y="2705"/>
                  <a:pt x="23996" y="2859"/>
                </a:cubicBezTo>
                <a:cubicBezTo>
                  <a:pt x="24047" y="2910"/>
                  <a:pt x="24110" y="2933"/>
                  <a:pt x="24171" y="2933"/>
                </a:cubicBezTo>
                <a:cubicBezTo>
                  <a:pt x="24298" y="2933"/>
                  <a:pt x="24419" y="2835"/>
                  <a:pt x="24419" y="2686"/>
                </a:cubicBezTo>
                <a:cubicBezTo>
                  <a:pt x="24419" y="2549"/>
                  <a:pt x="24310" y="2439"/>
                  <a:pt x="24172" y="2439"/>
                </a:cubicBezTo>
                <a:close/>
                <a:moveTo>
                  <a:pt x="25391" y="2439"/>
                </a:moveTo>
                <a:cubicBezTo>
                  <a:pt x="25172" y="2439"/>
                  <a:pt x="25062" y="2705"/>
                  <a:pt x="25219" y="2859"/>
                </a:cubicBezTo>
                <a:cubicBezTo>
                  <a:pt x="25268" y="2910"/>
                  <a:pt x="25330" y="2933"/>
                  <a:pt x="25391" y="2933"/>
                </a:cubicBezTo>
                <a:cubicBezTo>
                  <a:pt x="25517" y="2933"/>
                  <a:pt x="25638" y="2835"/>
                  <a:pt x="25638" y="2686"/>
                </a:cubicBezTo>
                <a:cubicBezTo>
                  <a:pt x="25638" y="2549"/>
                  <a:pt x="25529" y="2439"/>
                  <a:pt x="25391" y="2439"/>
                </a:cubicBezTo>
                <a:close/>
                <a:moveTo>
                  <a:pt x="26610" y="2439"/>
                </a:moveTo>
                <a:cubicBezTo>
                  <a:pt x="26391" y="2439"/>
                  <a:pt x="26281" y="2705"/>
                  <a:pt x="26438" y="2859"/>
                </a:cubicBezTo>
                <a:cubicBezTo>
                  <a:pt x="26488" y="2910"/>
                  <a:pt x="26549" y="2933"/>
                  <a:pt x="26610" y="2933"/>
                </a:cubicBezTo>
                <a:cubicBezTo>
                  <a:pt x="26736" y="2933"/>
                  <a:pt x="26857" y="2835"/>
                  <a:pt x="26857" y="2686"/>
                </a:cubicBezTo>
                <a:cubicBezTo>
                  <a:pt x="26857" y="2549"/>
                  <a:pt x="26748" y="2439"/>
                  <a:pt x="26610" y="2439"/>
                </a:cubicBezTo>
                <a:close/>
                <a:moveTo>
                  <a:pt x="1" y="3790"/>
                </a:moveTo>
                <a:lnTo>
                  <a:pt x="1" y="4021"/>
                </a:lnTo>
                <a:cubicBezTo>
                  <a:pt x="38" y="3949"/>
                  <a:pt x="38" y="3862"/>
                  <a:pt x="1" y="3790"/>
                </a:cubicBezTo>
                <a:close/>
                <a:moveTo>
                  <a:pt x="1000" y="3658"/>
                </a:moveTo>
                <a:cubicBezTo>
                  <a:pt x="781" y="3658"/>
                  <a:pt x="671" y="3924"/>
                  <a:pt x="828" y="4081"/>
                </a:cubicBezTo>
                <a:cubicBezTo>
                  <a:pt x="878" y="4130"/>
                  <a:pt x="939" y="4153"/>
                  <a:pt x="999" y="4153"/>
                </a:cubicBezTo>
                <a:cubicBezTo>
                  <a:pt x="1126" y="4153"/>
                  <a:pt x="1248" y="4054"/>
                  <a:pt x="1248" y="3906"/>
                </a:cubicBezTo>
                <a:cubicBezTo>
                  <a:pt x="1248" y="3768"/>
                  <a:pt x="1138" y="3658"/>
                  <a:pt x="1000" y="3658"/>
                </a:cubicBezTo>
                <a:close/>
                <a:moveTo>
                  <a:pt x="2223" y="3658"/>
                </a:moveTo>
                <a:cubicBezTo>
                  <a:pt x="2000" y="3658"/>
                  <a:pt x="1890" y="3924"/>
                  <a:pt x="2047" y="4081"/>
                </a:cubicBezTo>
                <a:cubicBezTo>
                  <a:pt x="2097" y="4130"/>
                  <a:pt x="2158" y="4153"/>
                  <a:pt x="2218" y="4153"/>
                </a:cubicBezTo>
                <a:cubicBezTo>
                  <a:pt x="2345" y="4153"/>
                  <a:pt x="2467" y="4054"/>
                  <a:pt x="2467" y="3906"/>
                </a:cubicBezTo>
                <a:cubicBezTo>
                  <a:pt x="2467" y="3768"/>
                  <a:pt x="2357" y="3658"/>
                  <a:pt x="2223" y="3658"/>
                </a:cubicBezTo>
                <a:close/>
                <a:moveTo>
                  <a:pt x="3442" y="3658"/>
                </a:moveTo>
                <a:cubicBezTo>
                  <a:pt x="3222" y="3658"/>
                  <a:pt x="3110" y="3924"/>
                  <a:pt x="3266" y="4081"/>
                </a:cubicBezTo>
                <a:cubicBezTo>
                  <a:pt x="3317" y="4130"/>
                  <a:pt x="3378" y="4153"/>
                  <a:pt x="3438" y="4153"/>
                </a:cubicBezTo>
                <a:cubicBezTo>
                  <a:pt x="3565" y="4153"/>
                  <a:pt x="3686" y="4054"/>
                  <a:pt x="3686" y="3906"/>
                </a:cubicBezTo>
                <a:cubicBezTo>
                  <a:pt x="3686" y="3768"/>
                  <a:pt x="3576" y="3658"/>
                  <a:pt x="3442" y="3658"/>
                </a:cubicBezTo>
                <a:close/>
                <a:moveTo>
                  <a:pt x="4661" y="3658"/>
                </a:moveTo>
                <a:cubicBezTo>
                  <a:pt x="4441" y="3658"/>
                  <a:pt x="4332" y="3924"/>
                  <a:pt x="4485" y="4081"/>
                </a:cubicBezTo>
                <a:cubicBezTo>
                  <a:pt x="4536" y="4130"/>
                  <a:pt x="4597" y="4153"/>
                  <a:pt x="4658" y="4153"/>
                </a:cubicBezTo>
                <a:cubicBezTo>
                  <a:pt x="4786" y="4153"/>
                  <a:pt x="4908" y="4054"/>
                  <a:pt x="4908" y="3906"/>
                </a:cubicBezTo>
                <a:cubicBezTo>
                  <a:pt x="4908" y="3768"/>
                  <a:pt x="4795" y="3658"/>
                  <a:pt x="4661" y="3658"/>
                </a:cubicBezTo>
                <a:close/>
                <a:moveTo>
                  <a:pt x="5880" y="3658"/>
                </a:moveTo>
                <a:cubicBezTo>
                  <a:pt x="5660" y="3658"/>
                  <a:pt x="5551" y="3924"/>
                  <a:pt x="5704" y="4081"/>
                </a:cubicBezTo>
                <a:cubicBezTo>
                  <a:pt x="5755" y="4130"/>
                  <a:pt x="5817" y="4153"/>
                  <a:pt x="5877" y="4153"/>
                </a:cubicBezTo>
                <a:cubicBezTo>
                  <a:pt x="6005" y="4153"/>
                  <a:pt x="6127" y="4054"/>
                  <a:pt x="6127" y="3906"/>
                </a:cubicBezTo>
                <a:cubicBezTo>
                  <a:pt x="6127" y="3768"/>
                  <a:pt x="6015" y="3658"/>
                  <a:pt x="5880" y="3658"/>
                </a:cubicBezTo>
                <a:close/>
                <a:moveTo>
                  <a:pt x="7099" y="3658"/>
                </a:moveTo>
                <a:cubicBezTo>
                  <a:pt x="6879" y="3658"/>
                  <a:pt x="6770" y="3924"/>
                  <a:pt x="6923" y="4081"/>
                </a:cubicBezTo>
                <a:cubicBezTo>
                  <a:pt x="6974" y="4130"/>
                  <a:pt x="7036" y="4153"/>
                  <a:pt x="7096" y="4153"/>
                </a:cubicBezTo>
                <a:cubicBezTo>
                  <a:pt x="7224" y="4153"/>
                  <a:pt x="7346" y="4054"/>
                  <a:pt x="7346" y="3906"/>
                </a:cubicBezTo>
                <a:cubicBezTo>
                  <a:pt x="7346" y="3768"/>
                  <a:pt x="7237" y="3658"/>
                  <a:pt x="7099" y="3658"/>
                </a:cubicBezTo>
                <a:close/>
                <a:moveTo>
                  <a:pt x="8318" y="3658"/>
                </a:moveTo>
                <a:cubicBezTo>
                  <a:pt x="8099" y="3658"/>
                  <a:pt x="7989" y="3924"/>
                  <a:pt x="8146" y="4081"/>
                </a:cubicBezTo>
                <a:cubicBezTo>
                  <a:pt x="8195" y="4130"/>
                  <a:pt x="8256" y="4153"/>
                  <a:pt x="8316" y="4153"/>
                </a:cubicBezTo>
                <a:cubicBezTo>
                  <a:pt x="8443" y="4153"/>
                  <a:pt x="8565" y="4054"/>
                  <a:pt x="8565" y="3906"/>
                </a:cubicBezTo>
                <a:cubicBezTo>
                  <a:pt x="8565" y="3768"/>
                  <a:pt x="8456" y="3658"/>
                  <a:pt x="8318" y="3658"/>
                </a:cubicBezTo>
                <a:close/>
                <a:moveTo>
                  <a:pt x="9537" y="3658"/>
                </a:moveTo>
                <a:cubicBezTo>
                  <a:pt x="9318" y="3658"/>
                  <a:pt x="9208" y="3924"/>
                  <a:pt x="9365" y="4081"/>
                </a:cubicBezTo>
                <a:cubicBezTo>
                  <a:pt x="9414" y="4130"/>
                  <a:pt x="9475" y="4153"/>
                  <a:pt x="9535" y="4153"/>
                </a:cubicBezTo>
                <a:cubicBezTo>
                  <a:pt x="9662" y="4153"/>
                  <a:pt x="9785" y="4054"/>
                  <a:pt x="9785" y="3906"/>
                </a:cubicBezTo>
                <a:cubicBezTo>
                  <a:pt x="9785" y="3768"/>
                  <a:pt x="9675" y="3658"/>
                  <a:pt x="9537" y="3658"/>
                </a:cubicBezTo>
                <a:close/>
                <a:moveTo>
                  <a:pt x="10759" y="3658"/>
                </a:moveTo>
                <a:cubicBezTo>
                  <a:pt x="10537" y="3658"/>
                  <a:pt x="10427" y="3924"/>
                  <a:pt x="10584" y="4081"/>
                </a:cubicBezTo>
                <a:cubicBezTo>
                  <a:pt x="10633" y="4130"/>
                  <a:pt x="10694" y="4153"/>
                  <a:pt x="10754" y="4153"/>
                </a:cubicBezTo>
                <a:cubicBezTo>
                  <a:pt x="10881" y="4153"/>
                  <a:pt x="11004" y="4054"/>
                  <a:pt x="11004" y="3906"/>
                </a:cubicBezTo>
                <a:cubicBezTo>
                  <a:pt x="11004" y="3768"/>
                  <a:pt x="10894" y="3658"/>
                  <a:pt x="10759" y="3658"/>
                </a:cubicBezTo>
                <a:close/>
                <a:moveTo>
                  <a:pt x="11978" y="3658"/>
                </a:moveTo>
                <a:cubicBezTo>
                  <a:pt x="11759" y="3658"/>
                  <a:pt x="11646" y="3924"/>
                  <a:pt x="11803" y="4081"/>
                </a:cubicBezTo>
                <a:cubicBezTo>
                  <a:pt x="11853" y="4130"/>
                  <a:pt x="11915" y="4153"/>
                  <a:pt x="11975" y="4153"/>
                </a:cubicBezTo>
                <a:cubicBezTo>
                  <a:pt x="12102" y="4153"/>
                  <a:pt x="12223" y="4054"/>
                  <a:pt x="12223" y="3906"/>
                </a:cubicBezTo>
                <a:cubicBezTo>
                  <a:pt x="12223" y="3768"/>
                  <a:pt x="12113" y="3658"/>
                  <a:pt x="11978" y="3658"/>
                </a:cubicBezTo>
                <a:close/>
                <a:moveTo>
                  <a:pt x="13197" y="3658"/>
                </a:moveTo>
                <a:cubicBezTo>
                  <a:pt x="12978" y="3658"/>
                  <a:pt x="12868" y="3924"/>
                  <a:pt x="13022" y="4081"/>
                </a:cubicBezTo>
                <a:cubicBezTo>
                  <a:pt x="13072" y="4130"/>
                  <a:pt x="13134" y="4153"/>
                  <a:pt x="13195" y="4153"/>
                </a:cubicBezTo>
                <a:cubicBezTo>
                  <a:pt x="13322" y="4153"/>
                  <a:pt x="13445" y="4054"/>
                  <a:pt x="13445" y="3906"/>
                </a:cubicBezTo>
                <a:cubicBezTo>
                  <a:pt x="13445" y="3768"/>
                  <a:pt x="13332" y="3658"/>
                  <a:pt x="13197" y="3658"/>
                </a:cubicBezTo>
                <a:close/>
                <a:moveTo>
                  <a:pt x="14416" y="3658"/>
                </a:moveTo>
                <a:cubicBezTo>
                  <a:pt x="14197" y="3658"/>
                  <a:pt x="14087" y="3924"/>
                  <a:pt x="14241" y="4081"/>
                </a:cubicBezTo>
                <a:cubicBezTo>
                  <a:pt x="14291" y="4130"/>
                  <a:pt x="14353" y="4153"/>
                  <a:pt x="14414" y="4153"/>
                </a:cubicBezTo>
                <a:cubicBezTo>
                  <a:pt x="14541" y="4153"/>
                  <a:pt x="14664" y="4054"/>
                  <a:pt x="14664" y="3906"/>
                </a:cubicBezTo>
                <a:cubicBezTo>
                  <a:pt x="14664" y="3768"/>
                  <a:pt x="14551" y="3658"/>
                  <a:pt x="14416" y="3658"/>
                </a:cubicBezTo>
                <a:close/>
                <a:moveTo>
                  <a:pt x="15635" y="3658"/>
                </a:moveTo>
                <a:cubicBezTo>
                  <a:pt x="15416" y="3658"/>
                  <a:pt x="15306" y="3924"/>
                  <a:pt x="15460" y="4081"/>
                </a:cubicBezTo>
                <a:cubicBezTo>
                  <a:pt x="15510" y="4130"/>
                  <a:pt x="15572" y="4153"/>
                  <a:pt x="15633" y="4153"/>
                </a:cubicBezTo>
                <a:cubicBezTo>
                  <a:pt x="15760" y="4153"/>
                  <a:pt x="15883" y="4054"/>
                  <a:pt x="15883" y="3906"/>
                </a:cubicBezTo>
                <a:cubicBezTo>
                  <a:pt x="15883" y="3768"/>
                  <a:pt x="15773" y="3658"/>
                  <a:pt x="15635" y="3658"/>
                </a:cubicBezTo>
                <a:close/>
                <a:moveTo>
                  <a:pt x="16854" y="3658"/>
                </a:moveTo>
                <a:cubicBezTo>
                  <a:pt x="16635" y="3658"/>
                  <a:pt x="16525" y="3924"/>
                  <a:pt x="16682" y="4081"/>
                </a:cubicBezTo>
                <a:cubicBezTo>
                  <a:pt x="16731" y="4130"/>
                  <a:pt x="16793" y="4153"/>
                  <a:pt x="16853" y="4153"/>
                </a:cubicBezTo>
                <a:cubicBezTo>
                  <a:pt x="16979" y="4153"/>
                  <a:pt x="17102" y="4054"/>
                  <a:pt x="17102" y="3906"/>
                </a:cubicBezTo>
                <a:cubicBezTo>
                  <a:pt x="17102" y="3768"/>
                  <a:pt x="16992" y="3658"/>
                  <a:pt x="16854" y="3658"/>
                </a:cubicBezTo>
                <a:close/>
                <a:moveTo>
                  <a:pt x="18073" y="3658"/>
                </a:moveTo>
                <a:cubicBezTo>
                  <a:pt x="17854" y="3658"/>
                  <a:pt x="17744" y="3924"/>
                  <a:pt x="17901" y="4081"/>
                </a:cubicBezTo>
                <a:cubicBezTo>
                  <a:pt x="17951" y="4130"/>
                  <a:pt x="18012" y="4153"/>
                  <a:pt x="18072" y="4153"/>
                </a:cubicBezTo>
                <a:cubicBezTo>
                  <a:pt x="18199" y="4153"/>
                  <a:pt x="18321" y="4054"/>
                  <a:pt x="18321" y="3906"/>
                </a:cubicBezTo>
                <a:cubicBezTo>
                  <a:pt x="18321" y="3768"/>
                  <a:pt x="18211" y="3658"/>
                  <a:pt x="18073" y="3658"/>
                </a:cubicBezTo>
                <a:close/>
                <a:moveTo>
                  <a:pt x="19296" y="3658"/>
                </a:moveTo>
                <a:cubicBezTo>
                  <a:pt x="19073" y="3658"/>
                  <a:pt x="18963" y="3924"/>
                  <a:pt x="19120" y="4081"/>
                </a:cubicBezTo>
                <a:cubicBezTo>
                  <a:pt x="19171" y="4130"/>
                  <a:pt x="19232" y="4153"/>
                  <a:pt x="19292" y="4153"/>
                </a:cubicBezTo>
                <a:cubicBezTo>
                  <a:pt x="19419" y="4153"/>
                  <a:pt x="19540" y="4054"/>
                  <a:pt x="19540" y="3906"/>
                </a:cubicBezTo>
                <a:cubicBezTo>
                  <a:pt x="19540" y="3768"/>
                  <a:pt x="19430" y="3658"/>
                  <a:pt x="19296" y="3658"/>
                </a:cubicBezTo>
                <a:close/>
                <a:moveTo>
                  <a:pt x="20515" y="3658"/>
                </a:moveTo>
                <a:cubicBezTo>
                  <a:pt x="20295" y="3658"/>
                  <a:pt x="20182" y="3924"/>
                  <a:pt x="20339" y="4081"/>
                </a:cubicBezTo>
                <a:cubicBezTo>
                  <a:pt x="20390" y="4130"/>
                  <a:pt x="20451" y="4153"/>
                  <a:pt x="20511" y="4153"/>
                </a:cubicBezTo>
                <a:cubicBezTo>
                  <a:pt x="20638" y="4153"/>
                  <a:pt x="20759" y="4054"/>
                  <a:pt x="20759" y="3906"/>
                </a:cubicBezTo>
                <a:cubicBezTo>
                  <a:pt x="20759" y="3768"/>
                  <a:pt x="20649" y="3658"/>
                  <a:pt x="20515" y="3658"/>
                </a:cubicBezTo>
                <a:close/>
                <a:moveTo>
                  <a:pt x="21734" y="3658"/>
                </a:moveTo>
                <a:cubicBezTo>
                  <a:pt x="21514" y="3658"/>
                  <a:pt x="21405" y="3924"/>
                  <a:pt x="21558" y="4081"/>
                </a:cubicBezTo>
                <a:cubicBezTo>
                  <a:pt x="21609" y="4130"/>
                  <a:pt x="21670" y="4153"/>
                  <a:pt x="21731" y="4153"/>
                </a:cubicBezTo>
                <a:cubicBezTo>
                  <a:pt x="21859" y="4153"/>
                  <a:pt x="21981" y="4054"/>
                  <a:pt x="21981" y="3906"/>
                </a:cubicBezTo>
                <a:cubicBezTo>
                  <a:pt x="21981" y="3768"/>
                  <a:pt x="21868" y="3658"/>
                  <a:pt x="21734" y="3658"/>
                </a:cubicBezTo>
                <a:close/>
                <a:moveTo>
                  <a:pt x="22953" y="3658"/>
                </a:moveTo>
                <a:cubicBezTo>
                  <a:pt x="22733" y="3658"/>
                  <a:pt x="22624" y="3924"/>
                  <a:pt x="22777" y="4081"/>
                </a:cubicBezTo>
                <a:cubicBezTo>
                  <a:pt x="22828" y="4130"/>
                  <a:pt x="22890" y="4153"/>
                  <a:pt x="22950" y="4153"/>
                </a:cubicBezTo>
                <a:cubicBezTo>
                  <a:pt x="23078" y="4153"/>
                  <a:pt x="23200" y="4054"/>
                  <a:pt x="23200" y="3906"/>
                </a:cubicBezTo>
                <a:cubicBezTo>
                  <a:pt x="23200" y="3768"/>
                  <a:pt x="23088" y="3658"/>
                  <a:pt x="22953" y="3658"/>
                </a:cubicBezTo>
                <a:close/>
                <a:moveTo>
                  <a:pt x="24172" y="3658"/>
                </a:moveTo>
                <a:cubicBezTo>
                  <a:pt x="23952" y="3658"/>
                  <a:pt x="23843" y="3924"/>
                  <a:pt x="23996" y="4081"/>
                </a:cubicBezTo>
                <a:cubicBezTo>
                  <a:pt x="24047" y="4130"/>
                  <a:pt x="24109" y="4153"/>
                  <a:pt x="24169" y="4153"/>
                </a:cubicBezTo>
                <a:cubicBezTo>
                  <a:pt x="24297" y="4153"/>
                  <a:pt x="24419" y="4054"/>
                  <a:pt x="24419" y="3906"/>
                </a:cubicBezTo>
                <a:cubicBezTo>
                  <a:pt x="24419" y="3768"/>
                  <a:pt x="24310" y="3658"/>
                  <a:pt x="24172" y="3658"/>
                </a:cubicBezTo>
                <a:close/>
                <a:moveTo>
                  <a:pt x="25391" y="3658"/>
                </a:moveTo>
                <a:cubicBezTo>
                  <a:pt x="25172" y="3658"/>
                  <a:pt x="25062" y="3924"/>
                  <a:pt x="25219" y="4081"/>
                </a:cubicBezTo>
                <a:cubicBezTo>
                  <a:pt x="25268" y="4130"/>
                  <a:pt x="25329" y="4153"/>
                  <a:pt x="25389" y="4153"/>
                </a:cubicBezTo>
                <a:cubicBezTo>
                  <a:pt x="25516" y="4153"/>
                  <a:pt x="25638" y="4054"/>
                  <a:pt x="25638" y="3906"/>
                </a:cubicBezTo>
                <a:cubicBezTo>
                  <a:pt x="25638" y="3768"/>
                  <a:pt x="25529" y="3658"/>
                  <a:pt x="25391" y="3658"/>
                </a:cubicBezTo>
                <a:close/>
                <a:moveTo>
                  <a:pt x="26610" y="3658"/>
                </a:moveTo>
                <a:cubicBezTo>
                  <a:pt x="26391" y="3658"/>
                  <a:pt x="26281" y="3924"/>
                  <a:pt x="26438" y="4081"/>
                </a:cubicBezTo>
                <a:cubicBezTo>
                  <a:pt x="26487" y="4130"/>
                  <a:pt x="26548" y="4153"/>
                  <a:pt x="26608" y="4153"/>
                </a:cubicBezTo>
                <a:cubicBezTo>
                  <a:pt x="26735" y="4153"/>
                  <a:pt x="26857" y="4054"/>
                  <a:pt x="26857" y="3906"/>
                </a:cubicBezTo>
                <a:cubicBezTo>
                  <a:pt x="26857" y="3768"/>
                  <a:pt x="26748" y="3658"/>
                  <a:pt x="26610" y="3658"/>
                </a:cubicBezTo>
                <a:close/>
                <a:moveTo>
                  <a:pt x="1" y="5009"/>
                </a:moveTo>
                <a:lnTo>
                  <a:pt x="1" y="5241"/>
                </a:lnTo>
                <a:cubicBezTo>
                  <a:pt x="38" y="5168"/>
                  <a:pt x="38" y="5081"/>
                  <a:pt x="1" y="5009"/>
                </a:cubicBezTo>
                <a:close/>
                <a:moveTo>
                  <a:pt x="1000" y="4877"/>
                </a:moveTo>
                <a:cubicBezTo>
                  <a:pt x="781" y="4877"/>
                  <a:pt x="671" y="5143"/>
                  <a:pt x="828" y="5300"/>
                </a:cubicBezTo>
                <a:cubicBezTo>
                  <a:pt x="878" y="5350"/>
                  <a:pt x="939" y="5372"/>
                  <a:pt x="999" y="5372"/>
                </a:cubicBezTo>
                <a:cubicBezTo>
                  <a:pt x="1126" y="5372"/>
                  <a:pt x="1248" y="5273"/>
                  <a:pt x="1248" y="5125"/>
                </a:cubicBezTo>
                <a:cubicBezTo>
                  <a:pt x="1248" y="4990"/>
                  <a:pt x="1138" y="4877"/>
                  <a:pt x="1000" y="4877"/>
                </a:cubicBezTo>
                <a:close/>
                <a:moveTo>
                  <a:pt x="2223" y="4877"/>
                </a:moveTo>
                <a:cubicBezTo>
                  <a:pt x="2000" y="4877"/>
                  <a:pt x="1890" y="5143"/>
                  <a:pt x="2047" y="5300"/>
                </a:cubicBezTo>
                <a:cubicBezTo>
                  <a:pt x="2098" y="5350"/>
                  <a:pt x="2159" y="5372"/>
                  <a:pt x="2219" y="5372"/>
                </a:cubicBezTo>
                <a:cubicBezTo>
                  <a:pt x="2346" y="5372"/>
                  <a:pt x="2467" y="5273"/>
                  <a:pt x="2467" y="5125"/>
                </a:cubicBezTo>
                <a:cubicBezTo>
                  <a:pt x="2467" y="4990"/>
                  <a:pt x="2357" y="4877"/>
                  <a:pt x="2223" y="4877"/>
                </a:cubicBezTo>
                <a:close/>
                <a:moveTo>
                  <a:pt x="3442" y="4877"/>
                </a:moveTo>
                <a:cubicBezTo>
                  <a:pt x="3222" y="4877"/>
                  <a:pt x="3110" y="5143"/>
                  <a:pt x="3266" y="5300"/>
                </a:cubicBezTo>
                <a:cubicBezTo>
                  <a:pt x="3317" y="5350"/>
                  <a:pt x="3378" y="5372"/>
                  <a:pt x="3439" y="5372"/>
                </a:cubicBezTo>
                <a:cubicBezTo>
                  <a:pt x="3566" y="5372"/>
                  <a:pt x="3688" y="5273"/>
                  <a:pt x="3686" y="5125"/>
                </a:cubicBezTo>
                <a:cubicBezTo>
                  <a:pt x="3686" y="4990"/>
                  <a:pt x="3576" y="4877"/>
                  <a:pt x="3442" y="4877"/>
                </a:cubicBezTo>
                <a:close/>
                <a:moveTo>
                  <a:pt x="4661" y="4877"/>
                </a:moveTo>
                <a:cubicBezTo>
                  <a:pt x="4441" y="4877"/>
                  <a:pt x="4332" y="5143"/>
                  <a:pt x="4485" y="5300"/>
                </a:cubicBezTo>
                <a:cubicBezTo>
                  <a:pt x="4536" y="5350"/>
                  <a:pt x="4597" y="5372"/>
                  <a:pt x="4658" y="5372"/>
                </a:cubicBezTo>
                <a:cubicBezTo>
                  <a:pt x="4786" y="5372"/>
                  <a:pt x="4908" y="5273"/>
                  <a:pt x="4908" y="5125"/>
                </a:cubicBezTo>
                <a:cubicBezTo>
                  <a:pt x="4908" y="4990"/>
                  <a:pt x="4795" y="4877"/>
                  <a:pt x="4661" y="4877"/>
                </a:cubicBezTo>
                <a:close/>
                <a:moveTo>
                  <a:pt x="5880" y="4877"/>
                </a:moveTo>
                <a:cubicBezTo>
                  <a:pt x="5660" y="4877"/>
                  <a:pt x="5551" y="5143"/>
                  <a:pt x="5704" y="5300"/>
                </a:cubicBezTo>
                <a:cubicBezTo>
                  <a:pt x="5755" y="5350"/>
                  <a:pt x="5817" y="5372"/>
                  <a:pt x="5877" y="5372"/>
                </a:cubicBezTo>
                <a:cubicBezTo>
                  <a:pt x="6005" y="5372"/>
                  <a:pt x="6127" y="5273"/>
                  <a:pt x="6127" y="5125"/>
                </a:cubicBezTo>
                <a:cubicBezTo>
                  <a:pt x="6127" y="4990"/>
                  <a:pt x="6015" y="4877"/>
                  <a:pt x="5880" y="4877"/>
                </a:cubicBezTo>
                <a:close/>
                <a:moveTo>
                  <a:pt x="7099" y="4877"/>
                </a:moveTo>
                <a:cubicBezTo>
                  <a:pt x="6879" y="4877"/>
                  <a:pt x="6770" y="5143"/>
                  <a:pt x="6923" y="5300"/>
                </a:cubicBezTo>
                <a:cubicBezTo>
                  <a:pt x="6974" y="5350"/>
                  <a:pt x="7036" y="5372"/>
                  <a:pt x="7096" y="5372"/>
                </a:cubicBezTo>
                <a:cubicBezTo>
                  <a:pt x="7224" y="5372"/>
                  <a:pt x="7346" y="5273"/>
                  <a:pt x="7346" y="5125"/>
                </a:cubicBezTo>
                <a:cubicBezTo>
                  <a:pt x="7346" y="4990"/>
                  <a:pt x="7237" y="4877"/>
                  <a:pt x="7099" y="4877"/>
                </a:cubicBezTo>
                <a:close/>
                <a:moveTo>
                  <a:pt x="8318" y="4877"/>
                </a:moveTo>
                <a:cubicBezTo>
                  <a:pt x="8099" y="4877"/>
                  <a:pt x="7989" y="5143"/>
                  <a:pt x="8146" y="5300"/>
                </a:cubicBezTo>
                <a:cubicBezTo>
                  <a:pt x="8195" y="5350"/>
                  <a:pt x="8256" y="5372"/>
                  <a:pt x="8316" y="5372"/>
                </a:cubicBezTo>
                <a:cubicBezTo>
                  <a:pt x="8443" y="5372"/>
                  <a:pt x="8565" y="5273"/>
                  <a:pt x="8565" y="5125"/>
                </a:cubicBezTo>
                <a:cubicBezTo>
                  <a:pt x="8565" y="4990"/>
                  <a:pt x="8456" y="4877"/>
                  <a:pt x="8318" y="4877"/>
                </a:cubicBezTo>
                <a:close/>
                <a:moveTo>
                  <a:pt x="9537" y="4877"/>
                </a:moveTo>
                <a:cubicBezTo>
                  <a:pt x="9318" y="4877"/>
                  <a:pt x="9208" y="5143"/>
                  <a:pt x="9365" y="5300"/>
                </a:cubicBezTo>
                <a:cubicBezTo>
                  <a:pt x="9414" y="5350"/>
                  <a:pt x="9475" y="5372"/>
                  <a:pt x="9535" y="5372"/>
                </a:cubicBezTo>
                <a:cubicBezTo>
                  <a:pt x="9662" y="5372"/>
                  <a:pt x="9785" y="5273"/>
                  <a:pt x="9785" y="5125"/>
                </a:cubicBezTo>
                <a:cubicBezTo>
                  <a:pt x="9785" y="4990"/>
                  <a:pt x="9675" y="4877"/>
                  <a:pt x="9537" y="4877"/>
                </a:cubicBezTo>
                <a:close/>
                <a:moveTo>
                  <a:pt x="10759" y="4877"/>
                </a:moveTo>
                <a:cubicBezTo>
                  <a:pt x="10537" y="4877"/>
                  <a:pt x="10427" y="5143"/>
                  <a:pt x="10584" y="5300"/>
                </a:cubicBezTo>
                <a:cubicBezTo>
                  <a:pt x="10634" y="5350"/>
                  <a:pt x="10696" y="5372"/>
                  <a:pt x="10756" y="5372"/>
                </a:cubicBezTo>
                <a:cubicBezTo>
                  <a:pt x="10883" y="5372"/>
                  <a:pt x="11004" y="5273"/>
                  <a:pt x="11004" y="5125"/>
                </a:cubicBezTo>
                <a:cubicBezTo>
                  <a:pt x="11004" y="4990"/>
                  <a:pt x="10894" y="4877"/>
                  <a:pt x="10759" y="4877"/>
                </a:cubicBezTo>
                <a:close/>
                <a:moveTo>
                  <a:pt x="11978" y="4877"/>
                </a:moveTo>
                <a:cubicBezTo>
                  <a:pt x="11759" y="4877"/>
                  <a:pt x="11646" y="5143"/>
                  <a:pt x="11803" y="5300"/>
                </a:cubicBezTo>
                <a:cubicBezTo>
                  <a:pt x="11853" y="5350"/>
                  <a:pt x="11915" y="5372"/>
                  <a:pt x="11975" y="5372"/>
                </a:cubicBezTo>
                <a:cubicBezTo>
                  <a:pt x="12103" y="5372"/>
                  <a:pt x="12225" y="5273"/>
                  <a:pt x="12223" y="5125"/>
                </a:cubicBezTo>
                <a:cubicBezTo>
                  <a:pt x="12223" y="4990"/>
                  <a:pt x="12113" y="4877"/>
                  <a:pt x="11978" y="4877"/>
                </a:cubicBezTo>
                <a:close/>
                <a:moveTo>
                  <a:pt x="13197" y="4877"/>
                </a:moveTo>
                <a:cubicBezTo>
                  <a:pt x="12978" y="4877"/>
                  <a:pt x="12868" y="5143"/>
                  <a:pt x="13022" y="5300"/>
                </a:cubicBezTo>
                <a:cubicBezTo>
                  <a:pt x="13072" y="5350"/>
                  <a:pt x="13134" y="5372"/>
                  <a:pt x="13195" y="5372"/>
                </a:cubicBezTo>
                <a:cubicBezTo>
                  <a:pt x="13322" y="5372"/>
                  <a:pt x="13445" y="5273"/>
                  <a:pt x="13445" y="5125"/>
                </a:cubicBezTo>
                <a:cubicBezTo>
                  <a:pt x="13445" y="4990"/>
                  <a:pt x="13332" y="4877"/>
                  <a:pt x="13197" y="4877"/>
                </a:cubicBezTo>
                <a:close/>
                <a:moveTo>
                  <a:pt x="14416" y="4877"/>
                </a:moveTo>
                <a:cubicBezTo>
                  <a:pt x="14197" y="4877"/>
                  <a:pt x="14087" y="5143"/>
                  <a:pt x="14241" y="5300"/>
                </a:cubicBezTo>
                <a:cubicBezTo>
                  <a:pt x="14291" y="5350"/>
                  <a:pt x="14353" y="5372"/>
                  <a:pt x="14414" y="5372"/>
                </a:cubicBezTo>
                <a:cubicBezTo>
                  <a:pt x="14541" y="5372"/>
                  <a:pt x="14664" y="5273"/>
                  <a:pt x="14664" y="5125"/>
                </a:cubicBezTo>
                <a:cubicBezTo>
                  <a:pt x="14664" y="4990"/>
                  <a:pt x="14551" y="4877"/>
                  <a:pt x="14416" y="4877"/>
                </a:cubicBezTo>
                <a:close/>
                <a:moveTo>
                  <a:pt x="15635" y="4877"/>
                </a:moveTo>
                <a:cubicBezTo>
                  <a:pt x="15416" y="4877"/>
                  <a:pt x="15306" y="5143"/>
                  <a:pt x="15460" y="5300"/>
                </a:cubicBezTo>
                <a:cubicBezTo>
                  <a:pt x="15510" y="5350"/>
                  <a:pt x="15572" y="5372"/>
                  <a:pt x="15633" y="5372"/>
                </a:cubicBezTo>
                <a:cubicBezTo>
                  <a:pt x="15760" y="5372"/>
                  <a:pt x="15883" y="5273"/>
                  <a:pt x="15883" y="5125"/>
                </a:cubicBezTo>
                <a:cubicBezTo>
                  <a:pt x="15883" y="4990"/>
                  <a:pt x="15773" y="4877"/>
                  <a:pt x="15635" y="4877"/>
                </a:cubicBezTo>
                <a:close/>
                <a:moveTo>
                  <a:pt x="16854" y="4877"/>
                </a:moveTo>
                <a:cubicBezTo>
                  <a:pt x="16635" y="4877"/>
                  <a:pt x="16525" y="5143"/>
                  <a:pt x="16682" y="5300"/>
                </a:cubicBezTo>
                <a:cubicBezTo>
                  <a:pt x="16731" y="5350"/>
                  <a:pt x="16793" y="5372"/>
                  <a:pt x="16853" y="5372"/>
                </a:cubicBezTo>
                <a:cubicBezTo>
                  <a:pt x="16979" y="5372"/>
                  <a:pt x="17102" y="5273"/>
                  <a:pt x="17102" y="5125"/>
                </a:cubicBezTo>
                <a:cubicBezTo>
                  <a:pt x="17102" y="4990"/>
                  <a:pt x="16992" y="4877"/>
                  <a:pt x="16854" y="4877"/>
                </a:cubicBezTo>
                <a:close/>
                <a:moveTo>
                  <a:pt x="18073" y="4877"/>
                </a:moveTo>
                <a:cubicBezTo>
                  <a:pt x="17854" y="4877"/>
                  <a:pt x="17744" y="5143"/>
                  <a:pt x="17901" y="5300"/>
                </a:cubicBezTo>
                <a:cubicBezTo>
                  <a:pt x="17951" y="5350"/>
                  <a:pt x="18012" y="5372"/>
                  <a:pt x="18072" y="5372"/>
                </a:cubicBezTo>
                <a:cubicBezTo>
                  <a:pt x="18199" y="5372"/>
                  <a:pt x="18321" y="5273"/>
                  <a:pt x="18321" y="5125"/>
                </a:cubicBezTo>
                <a:cubicBezTo>
                  <a:pt x="18321" y="4990"/>
                  <a:pt x="18211" y="4877"/>
                  <a:pt x="18073" y="4877"/>
                </a:cubicBezTo>
                <a:close/>
                <a:moveTo>
                  <a:pt x="19296" y="4877"/>
                </a:moveTo>
                <a:cubicBezTo>
                  <a:pt x="19073" y="4877"/>
                  <a:pt x="18963" y="5143"/>
                  <a:pt x="19120" y="5300"/>
                </a:cubicBezTo>
                <a:cubicBezTo>
                  <a:pt x="19171" y="5350"/>
                  <a:pt x="19232" y="5372"/>
                  <a:pt x="19292" y="5372"/>
                </a:cubicBezTo>
                <a:cubicBezTo>
                  <a:pt x="19419" y="5372"/>
                  <a:pt x="19540" y="5273"/>
                  <a:pt x="19540" y="5125"/>
                </a:cubicBezTo>
                <a:cubicBezTo>
                  <a:pt x="19540" y="4990"/>
                  <a:pt x="19430" y="4877"/>
                  <a:pt x="19296" y="4877"/>
                </a:cubicBezTo>
                <a:close/>
                <a:moveTo>
                  <a:pt x="20515" y="4877"/>
                </a:moveTo>
                <a:cubicBezTo>
                  <a:pt x="20295" y="4877"/>
                  <a:pt x="20182" y="5143"/>
                  <a:pt x="20339" y="5300"/>
                </a:cubicBezTo>
                <a:cubicBezTo>
                  <a:pt x="20390" y="5350"/>
                  <a:pt x="20451" y="5372"/>
                  <a:pt x="20511" y="5372"/>
                </a:cubicBezTo>
                <a:cubicBezTo>
                  <a:pt x="20638" y="5372"/>
                  <a:pt x="20759" y="5273"/>
                  <a:pt x="20759" y="5125"/>
                </a:cubicBezTo>
                <a:cubicBezTo>
                  <a:pt x="20759" y="4990"/>
                  <a:pt x="20649" y="4877"/>
                  <a:pt x="20515" y="4877"/>
                </a:cubicBezTo>
                <a:close/>
                <a:moveTo>
                  <a:pt x="21734" y="4877"/>
                </a:moveTo>
                <a:cubicBezTo>
                  <a:pt x="21514" y="4877"/>
                  <a:pt x="21405" y="5143"/>
                  <a:pt x="21558" y="5300"/>
                </a:cubicBezTo>
                <a:cubicBezTo>
                  <a:pt x="21609" y="5350"/>
                  <a:pt x="21670" y="5372"/>
                  <a:pt x="21731" y="5372"/>
                </a:cubicBezTo>
                <a:cubicBezTo>
                  <a:pt x="21859" y="5372"/>
                  <a:pt x="21981" y="5273"/>
                  <a:pt x="21981" y="5125"/>
                </a:cubicBezTo>
                <a:cubicBezTo>
                  <a:pt x="21981" y="4990"/>
                  <a:pt x="21868" y="4877"/>
                  <a:pt x="21734" y="4877"/>
                </a:cubicBezTo>
                <a:close/>
                <a:moveTo>
                  <a:pt x="22953" y="4877"/>
                </a:moveTo>
                <a:cubicBezTo>
                  <a:pt x="22733" y="4877"/>
                  <a:pt x="22624" y="5143"/>
                  <a:pt x="22777" y="5300"/>
                </a:cubicBezTo>
                <a:cubicBezTo>
                  <a:pt x="22828" y="5350"/>
                  <a:pt x="22890" y="5372"/>
                  <a:pt x="22950" y="5372"/>
                </a:cubicBezTo>
                <a:cubicBezTo>
                  <a:pt x="23078" y="5372"/>
                  <a:pt x="23200" y="5273"/>
                  <a:pt x="23200" y="5125"/>
                </a:cubicBezTo>
                <a:cubicBezTo>
                  <a:pt x="23200" y="4990"/>
                  <a:pt x="23088" y="4877"/>
                  <a:pt x="22953" y="4877"/>
                </a:cubicBezTo>
                <a:close/>
                <a:moveTo>
                  <a:pt x="24172" y="4877"/>
                </a:moveTo>
                <a:cubicBezTo>
                  <a:pt x="23952" y="4877"/>
                  <a:pt x="23843" y="5143"/>
                  <a:pt x="23996" y="5300"/>
                </a:cubicBezTo>
                <a:cubicBezTo>
                  <a:pt x="24047" y="5350"/>
                  <a:pt x="24109" y="5372"/>
                  <a:pt x="24169" y="5372"/>
                </a:cubicBezTo>
                <a:cubicBezTo>
                  <a:pt x="24297" y="5372"/>
                  <a:pt x="24419" y="5273"/>
                  <a:pt x="24419" y="5125"/>
                </a:cubicBezTo>
                <a:cubicBezTo>
                  <a:pt x="24419" y="4990"/>
                  <a:pt x="24310" y="4877"/>
                  <a:pt x="24172" y="4877"/>
                </a:cubicBezTo>
                <a:close/>
                <a:moveTo>
                  <a:pt x="25391" y="4877"/>
                </a:moveTo>
                <a:cubicBezTo>
                  <a:pt x="25172" y="4877"/>
                  <a:pt x="25062" y="5143"/>
                  <a:pt x="25219" y="5300"/>
                </a:cubicBezTo>
                <a:cubicBezTo>
                  <a:pt x="25268" y="5350"/>
                  <a:pt x="25329" y="5372"/>
                  <a:pt x="25389" y="5372"/>
                </a:cubicBezTo>
                <a:cubicBezTo>
                  <a:pt x="25516" y="5372"/>
                  <a:pt x="25638" y="5273"/>
                  <a:pt x="25638" y="5125"/>
                </a:cubicBezTo>
                <a:cubicBezTo>
                  <a:pt x="25638" y="4990"/>
                  <a:pt x="25529" y="4877"/>
                  <a:pt x="25391" y="4877"/>
                </a:cubicBezTo>
                <a:close/>
                <a:moveTo>
                  <a:pt x="26610" y="4877"/>
                </a:moveTo>
                <a:cubicBezTo>
                  <a:pt x="26484" y="4877"/>
                  <a:pt x="26365" y="4978"/>
                  <a:pt x="26365" y="5125"/>
                </a:cubicBezTo>
                <a:cubicBezTo>
                  <a:pt x="26365" y="5256"/>
                  <a:pt x="26469" y="5363"/>
                  <a:pt x="26601" y="5372"/>
                </a:cubicBezTo>
                <a:cubicBezTo>
                  <a:pt x="26657" y="5222"/>
                  <a:pt x="26710" y="5074"/>
                  <a:pt x="26757" y="4927"/>
                </a:cubicBezTo>
                <a:cubicBezTo>
                  <a:pt x="26711" y="4893"/>
                  <a:pt x="26660" y="4877"/>
                  <a:pt x="26610" y="4877"/>
                </a:cubicBezTo>
                <a:close/>
                <a:moveTo>
                  <a:pt x="1" y="6228"/>
                </a:moveTo>
                <a:lnTo>
                  <a:pt x="1" y="6460"/>
                </a:lnTo>
                <a:cubicBezTo>
                  <a:pt x="38" y="6388"/>
                  <a:pt x="38" y="6300"/>
                  <a:pt x="1" y="6228"/>
                </a:cubicBezTo>
                <a:close/>
                <a:moveTo>
                  <a:pt x="16849" y="6099"/>
                </a:moveTo>
                <a:cubicBezTo>
                  <a:pt x="16717" y="6099"/>
                  <a:pt x="16610" y="6211"/>
                  <a:pt x="16610" y="6344"/>
                </a:cubicBezTo>
                <a:cubicBezTo>
                  <a:pt x="16742" y="6406"/>
                  <a:pt x="16876" y="6472"/>
                  <a:pt x="17008" y="6538"/>
                </a:cubicBezTo>
                <a:cubicBezTo>
                  <a:pt x="17192" y="6395"/>
                  <a:pt x="17090" y="6099"/>
                  <a:pt x="16858" y="6099"/>
                </a:cubicBezTo>
                <a:cubicBezTo>
                  <a:pt x="16857" y="6099"/>
                  <a:pt x="16856" y="6099"/>
                  <a:pt x="16854" y="6099"/>
                </a:cubicBezTo>
                <a:cubicBezTo>
                  <a:pt x="16853" y="6099"/>
                  <a:pt x="16851" y="6099"/>
                  <a:pt x="16849" y="6099"/>
                </a:cubicBezTo>
                <a:close/>
                <a:moveTo>
                  <a:pt x="10759" y="6096"/>
                </a:moveTo>
                <a:lnTo>
                  <a:pt x="10759" y="6099"/>
                </a:lnTo>
                <a:cubicBezTo>
                  <a:pt x="10758" y="6099"/>
                  <a:pt x="10757" y="6099"/>
                  <a:pt x="10756" y="6099"/>
                </a:cubicBezTo>
                <a:cubicBezTo>
                  <a:pt x="10473" y="6099"/>
                  <a:pt x="10415" y="6501"/>
                  <a:pt x="10687" y="6582"/>
                </a:cubicBezTo>
                <a:cubicBezTo>
                  <a:pt x="10775" y="6463"/>
                  <a:pt x="10875" y="6353"/>
                  <a:pt x="10988" y="6253"/>
                </a:cubicBezTo>
                <a:cubicBezTo>
                  <a:pt x="10950" y="6159"/>
                  <a:pt x="10859" y="6099"/>
                  <a:pt x="10759" y="6096"/>
                </a:cubicBezTo>
                <a:close/>
                <a:moveTo>
                  <a:pt x="1000" y="6096"/>
                </a:moveTo>
                <a:lnTo>
                  <a:pt x="1000" y="6099"/>
                </a:lnTo>
                <a:cubicBezTo>
                  <a:pt x="999" y="6099"/>
                  <a:pt x="998" y="6099"/>
                  <a:pt x="997" y="6099"/>
                </a:cubicBezTo>
                <a:cubicBezTo>
                  <a:pt x="780" y="6099"/>
                  <a:pt x="672" y="6363"/>
                  <a:pt x="828" y="6519"/>
                </a:cubicBezTo>
                <a:cubicBezTo>
                  <a:pt x="878" y="6570"/>
                  <a:pt x="939" y="6592"/>
                  <a:pt x="999" y="6592"/>
                </a:cubicBezTo>
                <a:cubicBezTo>
                  <a:pt x="1126" y="6592"/>
                  <a:pt x="1248" y="6492"/>
                  <a:pt x="1248" y="6344"/>
                </a:cubicBezTo>
                <a:cubicBezTo>
                  <a:pt x="1248" y="6209"/>
                  <a:pt x="1138" y="6096"/>
                  <a:pt x="1000" y="6096"/>
                </a:cubicBezTo>
                <a:close/>
                <a:moveTo>
                  <a:pt x="2223" y="6096"/>
                </a:moveTo>
                <a:lnTo>
                  <a:pt x="2223" y="6099"/>
                </a:lnTo>
                <a:cubicBezTo>
                  <a:pt x="2221" y="6099"/>
                  <a:pt x="2220" y="6099"/>
                  <a:pt x="2219" y="6099"/>
                </a:cubicBezTo>
                <a:cubicBezTo>
                  <a:pt x="1999" y="6099"/>
                  <a:pt x="1891" y="6363"/>
                  <a:pt x="2047" y="6519"/>
                </a:cubicBezTo>
                <a:cubicBezTo>
                  <a:pt x="2097" y="6570"/>
                  <a:pt x="2158" y="6592"/>
                  <a:pt x="2218" y="6592"/>
                </a:cubicBezTo>
                <a:cubicBezTo>
                  <a:pt x="2345" y="6592"/>
                  <a:pt x="2467" y="6492"/>
                  <a:pt x="2467" y="6344"/>
                </a:cubicBezTo>
                <a:cubicBezTo>
                  <a:pt x="2467" y="6209"/>
                  <a:pt x="2357" y="6096"/>
                  <a:pt x="2223" y="6096"/>
                </a:cubicBezTo>
                <a:close/>
                <a:moveTo>
                  <a:pt x="3442" y="6096"/>
                </a:moveTo>
                <a:lnTo>
                  <a:pt x="3442" y="6099"/>
                </a:lnTo>
                <a:cubicBezTo>
                  <a:pt x="3222" y="6099"/>
                  <a:pt x="3110" y="6362"/>
                  <a:pt x="3266" y="6519"/>
                </a:cubicBezTo>
                <a:cubicBezTo>
                  <a:pt x="3317" y="6570"/>
                  <a:pt x="3378" y="6592"/>
                  <a:pt x="3438" y="6592"/>
                </a:cubicBezTo>
                <a:cubicBezTo>
                  <a:pt x="3565" y="6592"/>
                  <a:pt x="3686" y="6492"/>
                  <a:pt x="3686" y="6344"/>
                </a:cubicBezTo>
                <a:cubicBezTo>
                  <a:pt x="3686" y="6209"/>
                  <a:pt x="3576" y="6096"/>
                  <a:pt x="3442" y="6096"/>
                </a:cubicBezTo>
                <a:close/>
                <a:moveTo>
                  <a:pt x="4661" y="6096"/>
                </a:moveTo>
                <a:lnTo>
                  <a:pt x="4661" y="6099"/>
                </a:lnTo>
                <a:cubicBezTo>
                  <a:pt x="4659" y="6099"/>
                  <a:pt x="4658" y="6099"/>
                  <a:pt x="4657" y="6099"/>
                </a:cubicBezTo>
                <a:cubicBezTo>
                  <a:pt x="4440" y="6099"/>
                  <a:pt x="4333" y="6363"/>
                  <a:pt x="4485" y="6519"/>
                </a:cubicBezTo>
                <a:cubicBezTo>
                  <a:pt x="4536" y="6570"/>
                  <a:pt x="4598" y="6592"/>
                  <a:pt x="4658" y="6592"/>
                </a:cubicBezTo>
                <a:cubicBezTo>
                  <a:pt x="4786" y="6592"/>
                  <a:pt x="4908" y="6492"/>
                  <a:pt x="4908" y="6344"/>
                </a:cubicBezTo>
                <a:cubicBezTo>
                  <a:pt x="4908" y="6209"/>
                  <a:pt x="4795" y="6096"/>
                  <a:pt x="4661" y="6096"/>
                </a:cubicBezTo>
                <a:close/>
                <a:moveTo>
                  <a:pt x="5880" y="6096"/>
                </a:moveTo>
                <a:lnTo>
                  <a:pt x="5880" y="6099"/>
                </a:lnTo>
                <a:cubicBezTo>
                  <a:pt x="5879" y="6099"/>
                  <a:pt x="5877" y="6099"/>
                  <a:pt x="5876" y="6099"/>
                </a:cubicBezTo>
                <a:cubicBezTo>
                  <a:pt x="5659" y="6099"/>
                  <a:pt x="5552" y="6363"/>
                  <a:pt x="5704" y="6519"/>
                </a:cubicBezTo>
                <a:cubicBezTo>
                  <a:pt x="5755" y="6570"/>
                  <a:pt x="5817" y="6592"/>
                  <a:pt x="5877" y="6592"/>
                </a:cubicBezTo>
                <a:cubicBezTo>
                  <a:pt x="6005" y="6592"/>
                  <a:pt x="6127" y="6492"/>
                  <a:pt x="6127" y="6344"/>
                </a:cubicBezTo>
                <a:cubicBezTo>
                  <a:pt x="6127" y="6209"/>
                  <a:pt x="6015" y="6096"/>
                  <a:pt x="5880" y="6096"/>
                </a:cubicBezTo>
                <a:close/>
                <a:moveTo>
                  <a:pt x="7099" y="6096"/>
                </a:moveTo>
                <a:lnTo>
                  <a:pt x="7099" y="6099"/>
                </a:lnTo>
                <a:cubicBezTo>
                  <a:pt x="7098" y="6099"/>
                  <a:pt x="7096" y="6099"/>
                  <a:pt x="7095" y="6099"/>
                </a:cubicBezTo>
                <a:cubicBezTo>
                  <a:pt x="6878" y="6099"/>
                  <a:pt x="6771" y="6363"/>
                  <a:pt x="6923" y="6519"/>
                </a:cubicBezTo>
                <a:cubicBezTo>
                  <a:pt x="6974" y="6570"/>
                  <a:pt x="7036" y="6592"/>
                  <a:pt x="7096" y="6592"/>
                </a:cubicBezTo>
                <a:cubicBezTo>
                  <a:pt x="7224" y="6592"/>
                  <a:pt x="7346" y="6492"/>
                  <a:pt x="7346" y="6344"/>
                </a:cubicBezTo>
                <a:cubicBezTo>
                  <a:pt x="7346" y="6209"/>
                  <a:pt x="7237" y="6096"/>
                  <a:pt x="7099" y="6096"/>
                </a:cubicBezTo>
                <a:close/>
                <a:moveTo>
                  <a:pt x="8318" y="6096"/>
                </a:moveTo>
                <a:lnTo>
                  <a:pt x="8318" y="6099"/>
                </a:lnTo>
                <a:cubicBezTo>
                  <a:pt x="8099" y="6099"/>
                  <a:pt x="7989" y="6362"/>
                  <a:pt x="8146" y="6519"/>
                </a:cubicBezTo>
                <a:cubicBezTo>
                  <a:pt x="8195" y="6570"/>
                  <a:pt x="8256" y="6592"/>
                  <a:pt x="8316" y="6592"/>
                </a:cubicBezTo>
                <a:cubicBezTo>
                  <a:pt x="8443" y="6592"/>
                  <a:pt x="8565" y="6492"/>
                  <a:pt x="8565" y="6344"/>
                </a:cubicBezTo>
                <a:cubicBezTo>
                  <a:pt x="8565" y="6209"/>
                  <a:pt x="8456" y="6096"/>
                  <a:pt x="8318" y="6096"/>
                </a:cubicBezTo>
                <a:close/>
                <a:moveTo>
                  <a:pt x="9537" y="6096"/>
                </a:moveTo>
                <a:lnTo>
                  <a:pt x="9537" y="6099"/>
                </a:lnTo>
                <a:cubicBezTo>
                  <a:pt x="9318" y="6099"/>
                  <a:pt x="9208" y="6362"/>
                  <a:pt x="9365" y="6519"/>
                </a:cubicBezTo>
                <a:cubicBezTo>
                  <a:pt x="9414" y="6570"/>
                  <a:pt x="9475" y="6592"/>
                  <a:pt x="9535" y="6592"/>
                </a:cubicBezTo>
                <a:cubicBezTo>
                  <a:pt x="9662" y="6592"/>
                  <a:pt x="9785" y="6492"/>
                  <a:pt x="9785" y="6344"/>
                </a:cubicBezTo>
                <a:cubicBezTo>
                  <a:pt x="9785" y="6209"/>
                  <a:pt x="9675" y="6096"/>
                  <a:pt x="9537" y="6096"/>
                </a:cubicBezTo>
                <a:close/>
                <a:moveTo>
                  <a:pt x="18073" y="6096"/>
                </a:moveTo>
                <a:lnTo>
                  <a:pt x="18073" y="6099"/>
                </a:lnTo>
                <a:cubicBezTo>
                  <a:pt x="18072" y="6099"/>
                  <a:pt x="18071" y="6099"/>
                  <a:pt x="18070" y="6099"/>
                </a:cubicBezTo>
                <a:cubicBezTo>
                  <a:pt x="17853" y="6099"/>
                  <a:pt x="17745" y="6363"/>
                  <a:pt x="17901" y="6519"/>
                </a:cubicBezTo>
                <a:cubicBezTo>
                  <a:pt x="17951" y="6570"/>
                  <a:pt x="18012" y="6592"/>
                  <a:pt x="18072" y="6592"/>
                </a:cubicBezTo>
                <a:cubicBezTo>
                  <a:pt x="18199" y="6592"/>
                  <a:pt x="18321" y="6492"/>
                  <a:pt x="18321" y="6344"/>
                </a:cubicBezTo>
                <a:cubicBezTo>
                  <a:pt x="18321" y="6209"/>
                  <a:pt x="18211" y="6096"/>
                  <a:pt x="18073" y="6096"/>
                </a:cubicBezTo>
                <a:close/>
                <a:moveTo>
                  <a:pt x="19296" y="6096"/>
                </a:moveTo>
                <a:lnTo>
                  <a:pt x="19296" y="6099"/>
                </a:lnTo>
                <a:cubicBezTo>
                  <a:pt x="19294" y="6099"/>
                  <a:pt x="19293" y="6099"/>
                  <a:pt x="19292" y="6099"/>
                </a:cubicBezTo>
                <a:cubicBezTo>
                  <a:pt x="19072" y="6099"/>
                  <a:pt x="18964" y="6363"/>
                  <a:pt x="19120" y="6519"/>
                </a:cubicBezTo>
                <a:cubicBezTo>
                  <a:pt x="19171" y="6570"/>
                  <a:pt x="19232" y="6592"/>
                  <a:pt x="19292" y="6592"/>
                </a:cubicBezTo>
                <a:cubicBezTo>
                  <a:pt x="19419" y="6592"/>
                  <a:pt x="19540" y="6492"/>
                  <a:pt x="19540" y="6344"/>
                </a:cubicBezTo>
                <a:cubicBezTo>
                  <a:pt x="19540" y="6209"/>
                  <a:pt x="19430" y="6096"/>
                  <a:pt x="19296" y="6096"/>
                </a:cubicBezTo>
                <a:close/>
                <a:moveTo>
                  <a:pt x="20515" y="6096"/>
                </a:moveTo>
                <a:lnTo>
                  <a:pt x="20515" y="6099"/>
                </a:lnTo>
                <a:cubicBezTo>
                  <a:pt x="20513" y="6099"/>
                  <a:pt x="20512" y="6099"/>
                  <a:pt x="20511" y="6099"/>
                </a:cubicBezTo>
                <a:cubicBezTo>
                  <a:pt x="20294" y="6099"/>
                  <a:pt x="20183" y="6363"/>
                  <a:pt x="20339" y="6519"/>
                </a:cubicBezTo>
                <a:cubicBezTo>
                  <a:pt x="20390" y="6570"/>
                  <a:pt x="20451" y="6592"/>
                  <a:pt x="20511" y="6592"/>
                </a:cubicBezTo>
                <a:cubicBezTo>
                  <a:pt x="20638" y="6592"/>
                  <a:pt x="20759" y="6492"/>
                  <a:pt x="20759" y="6344"/>
                </a:cubicBezTo>
                <a:cubicBezTo>
                  <a:pt x="20759" y="6209"/>
                  <a:pt x="20649" y="6099"/>
                  <a:pt x="20515" y="6096"/>
                </a:cubicBezTo>
                <a:close/>
                <a:moveTo>
                  <a:pt x="21734" y="6096"/>
                </a:moveTo>
                <a:lnTo>
                  <a:pt x="21734" y="6099"/>
                </a:lnTo>
                <a:cubicBezTo>
                  <a:pt x="21732" y="6099"/>
                  <a:pt x="21731" y="6099"/>
                  <a:pt x="21730" y="6099"/>
                </a:cubicBezTo>
                <a:cubicBezTo>
                  <a:pt x="21513" y="6099"/>
                  <a:pt x="21406" y="6363"/>
                  <a:pt x="21558" y="6519"/>
                </a:cubicBezTo>
                <a:cubicBezTo>
                  <a:pt x="21609" y="6570"/>
                  <a:pt x="21671" y="6592"/>
                  <a:pt x="21731" y="6592"/>
                </a:cubicBezTo>
                <a:cubicBezTo>
                  <a:pt x="21859" y="6592"/>
                  <a:pt x="21981" y="6492"/>
                  <a:pt x="21981" y="6344"/>
                </a:cubicBezTo>
                <a:cubicBezTo>
                  <a:pt x="21981" y="6209"/>
                  <a:pt x="21868" y="6096"/>
                  <a:pt x="21734" y="6096"/>
                </a:cubicBezTo>
                <a:close/>
                <a:moveTo>
                  <a:pt x="22949" y="6099"/>
                </a:moveTo>
                <a:cubicBezTo>
                  <a:pt x="22732" y="6099"/>
                  <a:pt x="22625" y="6363"/>
                  <a:pt x="22777" y="6519"/>
                </a:cubicBezTo>
                <a:cubicBezTo>
                  <a:pt x="22828" y="6570"/>
                  <a:pt x="22890" y="6592"/>
                  <a:pt x="22950" y="6592"/>
                </a:cubicBezTo>
                <a:cubicBezTo>
                  <a:pt x="23078" y="6592"/>
                  <a:pt x="23200" y="6492"/>
                  <a:pt x="23200" y="6344"/>
                </a:cubicBezTo>
                <a:cubicBezTo>
                  <a:pt x="23200" y="6209"/>
                  <a:pt x="23088" y="6099"/>
                  <a:pt x="22953" y="6099"/>
                </a:cubicBezTo>
                <a:cubicBezTo>
                  <a:pt x="22951" y="6099"/>
                  <a:pt x="22950" y="6099"/>
                  <a:pt x="22949" y="6099"/>
                </a:cubicBezTo>
                <a:close/>
                <a:moveTo>
                  <a:pt x="24172" y="6096"/>
                </a:moveTo>
                <a:lnTo>
                  <a:pt x="24172" y="6099"/>
                </a:lnTo>
                <a:cubicBezTo>
                  <a:pt x="23952" y="6099"/>
                  <a:pt x="23843" y="6362"/>
                  <a:pt x="23996" y="6519"/>
                </a:cubicBezTo>
                <a:cubicBezTo>
                  <a:pt x="24047" y="6570"/>
                  <a:pt x="24109" y="6592"/>
                  <a:pt x="24169" y="6592"/>
                </a:cubicBezTo>
                <a:cubicBezTo>
                  <a:pt x="24297" y="6592"/>
                  <a:pt x="24419" y="6492"/>
                  <a:pt x="24419" y="6344"/>
                </a:cubicBezTo>
                <a:cubicBezTo>
                  <a:pt x="24419" y="6209"/>
                  <a:pt x="24310" y="6096"/>
                  <a:pt x="24172" y="6096"/>
                </a:cubicBezTo>
                <a:close/>
                <a:moveTo>
                  <a:pt x="25391" y="6096"/>
                </a:moveTo>
                <a:lnTo>
                  <a:pt x="25391" y="6099"/>
                </a:lnTo>
                <a:cubicBezTo>
                  <a:pt x="25172" y="6099"/>
                  <a:pt x="25062" y="6362"/>
                  <a:pt x="25219" y="6519"/>
                </a:cubicBezTo>
                <a:cubicBezTo>
                  <a:pt x="25268" y="6570"/>
                  <a:pt x="25329" y="6592"/>
                  <a:pt x="25389" y="6592"/>
                </a:cubicBezTo>
                <a:cubicBezTo>
                  <a:pt x="25516" y="6592"/>
                  <a:pt x="25638" y="6492"/>
                  <a:pt x="25638" y="6344"/>
                </a:cubicBezTo>
                <a:cubicBezTo>
                  <a:pt x="25638" y="6209"/>
                  <a:pt x="25529" y="6096"/>
                  <a:pt x="25391" y="6096"/>
                </a:cubicBezTo>
                <a:close/>
                <a:moveTo>
                  <a:pt x="25385" y="7318"/>
                </a:moveTo>
                <a:lnTo>
                  <a:pt x="25385" y="7318"/>
                </a:lnTo>
                <a:cubicBezTo>
                  <a:pt x="25253" y="7321"/>
                  <a:pt x="25146" y="7431"/>
                  <a:pt x="25146" y="7563"/>
                </a:cubicBezTo>
                <a:cubicBezTo>
                  <a:pt x="25146" y="7569"/>
                  <a:pt x="25146" y="7572"/>
                  <a:pt x="25146" y="7575"/>
                </a:cubicBezTo>
                <a:cubicBezTo>
                  <a:pt x="25162" y="7563"/>
                  <a:pt x="25178" y="7547"/>
                  <a:pt x="25193" y="7528"/>
                </a:cubicBezTo>
                <a:cubicBezTo>
                  <a:pt x="25259" y="7459"/>
                  <a:pt x="25322" y="7387"/>
                  <a:pt x="25385" y="7318"/>
                </a:cubicBezTo>
                <a:close/>
                <a:moveTo>
                  <a:pt x="1" y="7447"/>
                </a:moveTo>
                <a:lnTo>
                  <a:pt x="1" y="7679"/>
                </a:lnTo>
                <a:cubicBezTo>
                  <a:pt x="38" y="7607"/>
                  <a:pt x="38" y="7519"/>
                  <a:pt x="1" y="7447"/>
                </a:cubicBezTo>
                <a:close/>
                <a:moveTo>
                  <a:pt x="19296" y="7318"/>
                </a:moveTo>
                <a:cubicBezTo>
                  <a:pt x="19120" y="7318"/>
                  <a:pt x="18998" y="7497"/>
                  <a:pt x="19067" y="7657"/>
                </a:cubicBezTo>
                <a:cubicBezTo>
                  <a:pt x="19158" y="7707"/>
                  <a:pt x="19249" y="7757"/>
                  <a:pt x="19343" y="7807"/>
                </a:cubicBezTo>
                <a:cubicBezTo>
                  <a:pt x="19634" y="7751"/>
                  <a:pt x="19593" y="7318"/>
                  <a:pt x="19296" y="7318"/>
                </a:cubicBezTo>
                <a:close/>
                <a:moveTo>
                  <a:pt x="1000" y="7318"/>
                </a:moveTo>
                <a:cubicBezTo>
                  <a:pt x="781" y="7318"/>
                  <a:pt x="671" y="7585"/>
                  <a:pt x="828" y="7738"/>
                </a:cubicBezTo>
                <a:cubicBezTo>
                  <a:pt x="878" y="7789"/>
                  <a:pt x="940" y="7812"/>
                  <a:pt x="1000" y="7812"/>
                </a:cubicBezTo>
                <a:cubicBezTo>
                  <a:pt x="1126" y="7812"/>
                  <a:pt x="1248" y="7713"/>
                  <a:pt x="1248" y="7563"/>
                </a:cubicBezTo>
                <a:cubicBezTo>
                  <a:pt x="1248" y="7428"/>
                  <a:pt x="1138" y="7318"/>
                  <a:pt x="1000" y="7318"/>
                </a:cubicBezTo>
                <a:close/>
                <a:moveTo>
                  <a:pt x="2223" y="7318"/>
                </a:moveTo>
                <a:cubicBezTo>
                  <a:pt x="2000" y="7318"/>
                  <a:pt x="1890" y="7585"/>
                  <a:pt x="2047" y="7738"/>
                </a:cubicBezTo>
                <a:cubicBezTo>
                  <a:pt x="2098" y="7789"/>
                  <a:pt x="2160" y="7812"/>
                  <a:pt x="2221" y="7812"/>
                </a:cubicBezTo>
                <a:cubicBezTo>
                  <a:pt x="2347" y="7812"/>
                  <a:pt x="2467" y="7713"/>
                  <a:pt x="2467" y="7563"/>
                </a:cubicBezTo>
                <a:cubicBezTo>
                  <a:pt x="2467" y="7428"/>
                  <a:pt x="2357" y="7318"/>
                  <a:pt x="2223" y="7318"/>
                </a:cubicBezTo>
                <a:close/>
                <a:moveTo>
                  <a:pt x="3442" y="7318"/>
                </a:moveTo>
                <a:cubicBezTo>
                  <a:pt x="3222" y="7318"/>
                  <a:pt x="3110" y="7585"/>
                  <a:pt x="3266" y="7738"/>
                </a:cubicBezTo>
                <a:cubicBezTo>
                  <a:pt x="3317" y="7789"/>
                  <a:pt x="3379" y="7812"/>
                  <a:pt x="3440" y="7812"/>
                </a:cubicBezTo>
                <a:cubicBezTo>
                  <a:pt x="3566" y="7812"/>
                  <a:pt x="3686" y="7713"/>
                  <a:pt x="3686" y="7563"/>
                </a:cubicBezTo>
                <a:cubicBezTo>
                  <a:pt x="3686" y="7428"/>
                  <a:pt x="3576" y="7318"/>
                  <a:pt x="3442" y="7318"/>
                </a:cubicBezTo>
                <a:close/>
                <a:moveTo>
                  <a:pt x="4661" y="7318"/>
                </a:moveTo>
                <a:cubicBezTo>
                  <a:pt x="4441" y="7318"/>
                  <a:pt x="4332" y="7585"/>
                  <a:pt x="4485" y="7738"/>
                </a:cubicBezTo>
                <a:cubicBezTo>
                  <a:pt x="4536" y="7789"/>
                  <a:pt x="4598" y="7812"/>
                  <a:pt x="4660" y="7812"/>
                </a:cubicBezTo>
                <a:cubicBezTo>
                  <a:pt x="4787" y="7812"/>
                  <a:pt x="4908" y="7713"/>
                  <a:pt x="4908" y="7563"/>
                </a:cubicBezTo>
                <a:cubicBezTo>
                  <a:pt x="4908" y="7428"/>
                  <a:pt x="4795" y="7318"/>
                  <a:pt x="4661" y="7318"/>
                </a:cubicBezTo>
                <a:close/>
                <a:moveTo>
                  <a:pt x="5880" y="7318"/>
                </a:moveTo>
                <a:cubicBezTo>
                  <a:pt x="5660" y="7318"/>
                  <a:pt x="5551" y="7585"/>
                  <a:pt x="5704" y="7738"/>
                </a:cubicBezTo>
                <a:cubicBezTo>
                  <a:pt x="5755" y="7789"/>
                  <a:pt x="5818" y="7812"/>
                  <a:pt x="5879" y="7812"/>
                </a:cubicBezTo>
                <a:cubicBezTo>
                  <a:pt x="6006" y="7812"/>
                  <a:pt x="6127" y="7713"/>
                  <a:pt x="6127" y="7563"/>
                </a:cubicBezTo>
                <a:cubicBezTo>
                  <a:pt x="6127" y="7428"/>
                  <a:pt x="6015" y="7318"/>
                  <a:pt x="5880" y="7318"/>
                </a:cubicBezTo>
                <a:close/>
                <a:moveTo>
                  <a:pt x="7099" y="7318"/>
                </a:moveTo>
                <a:cubicBezTo>
                  <a:pt x="6879" y="7318"/>
                  <a:pt x="6770" y="7585"/>
                  <a:pt x="6923" y="7738"/>
                </a:cubicBezTo>
                <a:cubicBezTo>
                  <a:pt x="6974" y="7789"/>
                  <a:pt x="7037" y="7812"/>
                  <a:pt x="7098" y="7812"/>
                </a:cubicBezTo>
                <a:cubicBezTo>
                  <a:pt x="7225" y="7812"/>
                  <a:pt x="7346" y="7713"/>
                  <a:pt x="7346" y="7563"/>
                </a:cubicBezTo>
                <a:cubicBezTo>
                  <a:pt x="7346" y="7428"/>
                  <a:pt x="7237" y="7318"/>
                  <a:pt x="7099" y="7318"/>
                </a:cubicBezTo>
                <a:close/>
                <a:moveTo>
                  <a:pt x="8318" y="7318"/>
                </a:moveTo>
                <a:cubicBezTo>
                  <a:pt x="8099" y="7318"/>
                  <a:pt x="7989" y="7585"/>
                  <a:pt x="8146" y="7738"/>
                </a:cubicBezTo>
                <a:cubicBezTo>
                  <a:pt x="8195" y="7789"/>
                  <a:pt x="8257" y="7812"/>
                  <a:pt x="8318" y="7812"/>
                </a:cubicBezTo>
                <a:cubicBezTo>
                  <a:pt x="8444" y="7812"/>
                  <a:pt x="8565" y="7713"/>
                  <a:pt x="8565" y="7563"/>
                </a:cubicBezTo>
                <a:cubicBezTo>
                  <a:pt x="8565" y="7428"/>
                  <a:pt x="8456" y="7318"/>
                  <a:pt x="8318" y="7318"/>
                </a:cubicBezTo>
                <a:close/>
                <a:moveTo>
                  <a:pt x="9537" y="7318"/>
                </a:moveTo>
                <a:cubicBezTo>
                  <a:pt x="9318" y="7318"/>
                  <a:pt x="9208" y="7585"/>
                  <a:pt x="9365" y="7738"/>
                </a:cubicBezTo>
                <a:cubicBezTo>
                  <a:pt x="9414" y="7789"/>
                  <a:pt x="9476" y="7812"/>
                  <a:pt x="9537" y="7812"/>
                </a:cubicBezTo>
                <a:cubicBezTo>
                  <a:pt x="9663" y="7812"/>
                  <a:pt x="9785" y="7713"/>
                  <a:pt x="9785" y="7563"/>
                </a:cubicBezTo>
                <a:cubicBezTo>
                  <a:pt x="9785" y="7428"/>
                  <a:pt x="9675" y="7318"/>
                  <a:pt x="9537" y="7318"/>
                </a:cubicBezTo>
                <a:close/>
                <a:moveTo>
                  <a:pt x="20515" y="7318"/>
                </a:moveTo>
                <a:cubicBezTo>
                  <a:pt x="20295" y="7318"/>
                  <a:pt x="20182" y="7581"/>
                  <a:pt x="20339" y="7738"/>
                </a:cubicBezTo>
                <a:cubicBezTo>
                  <a:pt x="20390" y="7789"/>
                  <a:pt x="20452" y="7812"/>
                  <a:pt x="20513" y="7812"/>
                </a:cubicBezTo>
                <a:cubicBezTo>
                  <a:pt x="20639" y="7812"/>
                  <a:pt x="20759" y="7713"/>
                  <a:pt x="20759" y="7563"/>
                </a:cubicBezTo>
                <a:cubicBezTo>
                  <a:pt x="20759" y="7428"/>
                  <a:pt x="20649" y="7318"/>
                  <a:pt x="20515" y="7318"/>
                </a:cubicBezTo>
                <a:close/>
                <a:moveTo>
                  <a:pt x="21734" y="7318"/>
                </a:moveTo>
                <a:cubicBezTo>
                  <a:pt x="21514" y="7318"/>
                  <a:pt x="21405" y="7585"/>
                  <a:pt x="21558" y="7738"/>
                </a:cubicBezTo>
                <a:cubicBezTo>
                  <a:pt x="21609" y="7789"/>
                  <a:pt x="21671" y="7812"/>
                  <a:pt x="21733" y="7812"/>
                </a:cubicBezTo>
                <a:cubicBezTo>
                  <a:pt x="21860" y="7812"/>
                  <a:pt x="21981" y="7713"/>
                  <a:pt x="21981" y="7563"/>
                </a:cubicBezTo>
                <a:cubicBezTo>
                  <a:pt x="21981" y="7428"/>
                  <a:pt x="21868" y="7318"/>
                  <a:pt x="21734" y="7318"/>
                </a:cubicBezTo>
                <a:close/>
                <a:moveTo>
                  <a:pt x="22953" y="7318"/>
                </a:moveTo>
                <a:cubicBezTo>
                  <a:pt x="22733" y="7318"/>
                  <a:pt x="22624" y="7585"/>
                  <a:pt x="22777" y="7738"/>
                </a:cubicBezTo>
                <a:cubicBezTo>
                  <a:pt x="22828" y="7789"/>
                  <a:pt x="22891" y="7812"/>
                  <a:pt x="22952" y="7812"/>
                </a:cubicBezTo>
                <a:cubicBezTo>
                  <a:pt x="23079" y="7812"/>
                  <a:pt x="23200" y="7713"/>
                  <a:pt x="23200" y="7563"/>
                </a:cubicBezTo>
                <a:cubicBezTo>
                  <a:pt x="23200" y="7428"/>
                  <a:pt x="23088" y="7318"/>
                  <a:pt x="22953" y="7318"/>
                </a:cubicBezTo>
                <a:close/>
                <a:moveTo>
                  <a:pt x="24172" y="7318"/>
                </a:moveTo>
                <a:cubicBezTo>
                  <a:pt x="23952" y="7318"/>
                  <a:pt x="23843" y="7585"/>
                  <a:pt x="23996" y="7738"/>
                </a:cubicBezTo>
                <a:cubicBezTo>
                  <a:pt x="24047" y="7789"/>
                  <a:pt x="24110" y="7812"/>
                  <a:pt x="24171" y="7812"/>
                </a:cubicBezTo>
                <a:cubicBezTo>
                  <a:pt x="24298" y="7812"/>
                  <a:pt x="24419" y="7713"/>
                  <a:pt x="24419" y="7563"/>
                </a:cubicBezTo>
                <a:cubicBezTo>
                  <a:pt x="24419" y="7428"/>
                  <a:pt x="24310" y="7318"/>
                  <a:pt x="24172" y="7318"/>
                </a:cubicBezTo>
                <a:close/>
                <a:moveTo>
                  <a:pt x="21734" y="8537"/>
                </a:moveTo>
                <a:cubicBezTo>
                  <a:pt x="21627" y="8537"/>
                  <a:pt x="21533" y="8603"/>
                  <a:pt x="21502" y="8703"/>
                </a:cubicBezTo>
                <a:cubicBezTo>
                  <a:pt x="21659" y="8741"/>
                  <a:pt x="21818" y="8772"/>
                  <a:pt x="21978" y="8794"/>
                </a:cubicBezTo>
                <a:cubicBezTo>
                  <a:pt x="21978" y="8791"/>
                  <a:pt x="21981" y="8788"/>
                  <a:pt x="21981" y="8782"/>
                </a:cubicBezTo>
                <a:cubicBezTo>
                  <a:pt x="21981" y="8647"/>
                  <a:pt x="21868" y="8537"/>
                  <a:pt x="21734" y="8537"/>
                </a:cubicBezTo>
                <a:close/>
                <a:moveTo>
                  <a:pt x="22948" y="8537"/>
                </a:moveTo>
                <a:cubicBezTo>
                  <a:pt x="22800" y="8537"/>
                  <a:pt x="22684" y="8674"/>
                  <a:pt x="22708" y="8822"/>
                </a:cubicBezTo>
                <a:cubicBezTo>
                  <a:pt x="22874" y="8810"/>
                  <a:pt x="23037" y="8788"/>
                  <a:pt x="23197" y="8750"/>
                </a:cubicBezTo>
                <a:cubicBezTo>
                  <a:pt x="23182" y="8628"/>
                  <a:pt x="23078" y="8537"/>
                  <a:pt x="22953" y="8537"/>
                </a:cubicBezTo>
                <a:cubicBezTo>
                  <a:pt x="22951" y="8537"/>
                  <a:pt x="22949" y="8537"/>
                  <a:pt x="22948" y="8537"/>
                </a:cubicBezTo>
                <a:close/>
                <a:moveTo>
                  <a:pt x="1" y="8669"/>
                </a:moveTo>
                <a:lnTo>
                  <a:pt x="1" y="8898"/>
                </a:lnTo>
                <a:cubicBezTo>
                  <a:pt x="38" y="8826"/>
                  <a:pt x="38" y="8741"/>
                  <a:pt x="1" y="8669"/>
                </a:cubicBezTo>
                <a:close/>
                <a:moveTo>
                  <a:pt x="1000" y="8537"/>
                </a:moveTo>
                <a:cubicBezTo>
                  <a:pt x="781" y="8537"/>
                  <a:pt x="671" y="8804"/>
                  <a:pt x="828" y="8957"/>
                </a:cubicBezTo>
                <a:cubicBezTo>
                  <a:pt x="878" y="9008"/>
                  <a:pt x="940" y="9031"/>
                  <a:pt x="1001" y="9031"/>
                </a:cubicBezTo>
                <a:cubicBezTo>
                  <a:pt x="1127" y="9031"/>
                  <a:pt x="1248" y="8933"/>
                  <a:pt x="1248" y="8785"/>
                </a:cubicBezTo>
                <a:cubicBezTo>
                  <a:pt x="1248" y="8647"/>
                  <a:pt x="1138" y="8537"/>
                  <a:pt x="1000" y="8537"/>
                </a:cubicBezTo>
                <a:close/>
                <a:moveTo>
                  <a:pt x="2223" y="8537"/>
                </a:moveTo>
                <a:cubicBezTo>
                  <a:pt x="2000" y="8537"/>
                  <a:pt x="1890" y="8804"/>
                  <a:pt x="2047" y="8957"/>
                </a:cubicBezTo>
                <a:cubicBezTo>
                  <a:pt x="2097" y="9008"/>
                  <a:pt x="2159" y="9031"/>
                  <a:pt x="2220" y="9031"/>
                </a:cubicBezTo>
                <a:cubicBezTo>
                  <a:pt x="2346" y="9031"/>
                  <a:pt x="2467" y="8933"/>
                  <a:pt x="2467" y="8785"/>
                </a:cubicBezTo>
                <a:cubicBezTo>
                  <a:pt x="2467" y="8647"/>
                  <a:pt x="2357" y="8537"/>
                  <a:pt x="2223" y="8537"/>
                </a:cubicBezTo>
                <a:close/>
                <a:moveTo>
                  <a:pt x="3442" y="8537"/>
                </a:moveTo>
                <a:cubicBezTo>
                  <a:pt x="3222" y="8537"/>
                  <a:pt x="3110" y="8804"/>
                  <a:pt x="3266" y="8957"/>
                </a:cubicBezTo>
                <a:cubicBezTo>
                  <a:pt x="3317" y="9008"/>
                  <a:pt x="3379" y="9031"/>
                  <a:pt x="3440" y="9031"/>
                </a:cubicBezTo>
                <a:cubicBezTo>
                  <a:pt x="3566" y="9031"/>
                  <a:pt x="3686" y="8933"/>
                  <a:pt x="3686" y="8785"/>
                </a:cubicBezTo>
                <a:cubicBezTo>
                  <a:pt x="3686" y="8647"/>
                  <a:pt x="3576" y="8537"/>
                  <a:pt x="3442" y="8537"/>
                </a:cubicBezTo>
                <a:close/>
                <a:moveTo>
                  <a:pt x="4661" y="8537"/>
                </a:moveTo>
                <a:cubicBezTo>
                  <a:pt x="4441" y="8537"/>
                  <a:pt x="4332" y="8804"/>
                  <a:pt x="4485" y="8957"/>
                </a:cubicBezTo>
                <a:cubicBezTo>
                  <a:pt x="4536" y="9008"/>
                  <a:pt x="4599" y="9031"/>
                  <a:pt x="4660" y="9031"/>
                </a:cubicBezTo>
                <a:cubicBezTo>
                  <a:pt x="4787" y="9031"/>
                  <a:pt x="4908" y="8933"/>
                  <a:pt x="4908" y="8785"/>
                </a:cubicBezTo>
                <a:cubicBezTo>
                  <a:pt x="4908" y="8647"/>
                  <a:pt x="4795" y="8537"/>
                  <a:pt x="4661" y="8537"/>
                </a:cubicBezTo>
                <a:close/>
                <a:moveTo>
                  <a:pt x="5880" y="8537"/>
                </a:moveTo>
                <a:cubicBezTo>
                  <a:pt x="5660" y="8537"/>
                  <a:pt x="5551" y="8804"/>
                  <a:pt x="5704" y="8957"/>
                </a:cubicBezTo>
                <a:cubicBezTo>
                  <a:pt x="5755" y="9008"/>
                  <a:pt x="5818" y="9031"/>
                  <a:pt x="5879" y="9031"/>
                </a:cubicBezTo>
                <a:cubicBezTo>
                  <a:pt x="6006" y="9031"/>
                  <a:pt x="6127" y="8933"/>
                  <a:pt x="6127" y="8785"/>
                </a:cubicBezTo>
                <a:cubicBezTo>
                  <a:pt x="6127" y="8647"/>
                  <a:pt x="6015" y="8537"/>
                  <a:pt x="5880" y="8537"/>
                </a:cubicBezTo>
                <a:close/>
                <a:moveTo>
                  <a:pt x="7099" y="8537"/>
                </a:moveTo>
                <a:cubicBezTo>
                  <a:pt x="6879" y="8537"/>
                  <a:pt x="6770" y="8804"/>
                  <a:pt x="6923" y="8957"/>
                </a:cubicBezTo>
                <a:cubicBezTo>
                  <a:pt x="6974" y="9008"/>
                  <a:pt x="7037" y="9031"/>
                  <a:pt x="7098" y="9031"/>
                </a:cubicBezTo>
                <a:cubicBezTo>
                  <a:pt x="7225" y="9031"/>
                  <a:pt x="7346" y="8933"/>
                  <a:pt x="7346" y="8785"/>
                </a:cubicBezTo>
                <a:cubicBezTo>
                  <a:pt x="7346" y="8647"/>
                  <a:pt x="7237" y="8537"/>
                  <a:pt x="7099" y="8537"/>
                </a:cubicBezTo>
                <a:close/>
                <a:moveTo>
                  <a:pt x="8318" y="8537"/>
                </a:moveTo>
                <a:cubicBezTo>
                  <a:pt x="8099" y="8537"/>
                  <a:pt x="7989" y="8804"/>
                  <a:pt x="8146" y="8957"/>
                </a:cubicBezTo>
                <a:cubicBezTo>
                  <a:pt x="8195" y="9008"/>
                  <a:pt x="8257" y="9031"/>
                  <a:pt x="8318" y="9031"/>
                </a:cubicBezTo>
                <a:cubicBezTo>
                  <a:pt x="8444" y="9031"/>
                  <a:pt x="8565" y="8933"/>
                  <a:pt x="8565" y="8785"/>
                </a:cubicBezTo>
                <a:cubicBezTo>
                  <a:pt x="8565" y="8647"/>
                  <a:pt x="8456" y="8537"/>
                  <a:pt x="8318" y="8537"/>
                </a:cubicBezTo>
                <a:close/>
                <a:moveTo>
                  <a:pt x="9537" y="8537"/>
                </a:moveTo>
                <a:cubicBezTo>
                  <a:pt x="9318" y="8537"/>
                  <a:pt x="9208" y="8804"/>
                  <a:pt x="9365" y="8957"/>
                </a:cubicBezTo>
                <a:cubicBezTo>
                  <a:pt x="9415" y="9008"/>
                  <a:pt x="9476" y="9031"/>
                  <a:pt x="9537" y="9031"/>
                </a:cubicBezTo>
                <a:cubicBezTo>
                  <a:pt x="9663" y="9031"/>
                  <a:pt x="9785" y="8933"/>
                  <a:pt x="9785" y="8785"/>
                </a:cubicBezTo>
                <a:cubicBezTo>
                  <a:pt x="9785" y="8647"/>
                  <a:pt x="9675" y="8537"/>
                  <a:pt x="9537" y="8537"/>
                </a:cubicBezTo>
                <a:close/>
                <a:moveTo>
                  <a:pt x="1" y="9888"/>
                </a:moveTo>
                <a:lnTo>
                  <a:pt x="1" y="10120"/>
                </a:lnTo>
                <a:cubicBezTo>
                  <a:pt x="38" y="10045"/>
                  <a:pt x="38" y="9960"/>
                  <a:pt x="1" y="9888"/>
                </a:cubicBezTo>
                <a:close/>
                <a:moveTo>
                  <a:pt x="1000" y="9756"/>
                </a:moveTo>
                <a:cubicBezTo>
                  <a:pt x="781" y="9756"/>
                  <a:pt x="671" y="10023"/>
                  <a:pt x="828" y="10176"/>
                </a:cubicBezTo>
                <a:cubicBezTo>
                  <a:pt x="878" y="10227"/>
                  <a:pt x="940" y="10250"/>
                  <a:pt x="1001" y="10250"/>
                </a:cubicBezTo>
                <a:cubicBezTo>
                  <a:pt x="1127" y="10250"/>
                  <a:pt x="1248" y="10152"/>
                  <a:pt x="1248" y="10004"/>
                </a:cubicBezTo>
                <a:cubicBezTo>
                  <a:pt x="1248" y="9866"/>
                  <a:pt x="1138" y="9756"/>
                  <a:pt x="1000" y="9756"/>
                </a:cubicBezTo>
                <a:close/>
                <a:moveTo>
                  <a:pt x="2223" y="9756"/>
                </a:moveTo>
                <a:cubicBezTo>
                  <a:pt x="2000" y="9756"/>
                  <a:pt x="1890" y="10023"/>
                  <a:pt x="2047" y="10176"/>
                </a:cubicBezTo>
                <a:cubicBezTo>
                  <a:pt x="2097" y="10227"/>
                  <a:pt x="2159" y="10250"/>
                  <a:pt x="2220" y="10250"/>
                </a:cubicBezTo>
                <a:cubicBezTo>
                  <a:pt x="2346" y="10250"/>
                  <a:pt x="2467" y="10152"/>
                  <a:pt x="2467" y="10004"/>
                </a:cubicBezTo>
                <a:cubicBezTo>
                  <a:pt x="2467" y="9866"/>
                  <a:pt x="2357" y="9756"/>
                  <a:pt x="2223" y="9756"/>
                </a:cubicBezTo>
                <a:close/>
                <a:moveTo>
                  <a:pt x="3442" y="9756"/>
                </a:moveTo>
                <a:cubicBezTo>
                  <a:pt x="3222" y="9756"/>
                  <a:pt x="3110" y="10023"/>
                  <a:pt x="3266" y="10176"/>
                </a:cubicBezTo>
                <a:cubicBezTo>
                  <a:pt x="3317" y="10227"/>
                  <a:pt x="3379" y="10250"/>
                  <a:pt x="3440" y="10250"/>
                </a:cubicBezTo>
                <a:cubicBezTo>
                  <a:pt x="3566" y="10250"/>
                  <a:pt x="3686" y="10152"/>
                  <a:pt x="3686" y="10004"/>
                </a:cubicBezTo>
                <a:cubicBezTo>
                  <a:pt x="3686" y="9866"/>
                  <a:pt x="3576" y="9756"/>
                  <a:pt x="3442" y="9756"/>
                </a:cubicBezTo>
                <a:close/>
                <a:moveTo>
                  <a:pt x="4661" y="9756"/>
                </a:moveTo>
                <a:cubicBezTo>
                  <a:pt x="4441" y="9756"/>
                  <a:pt x="4332" y="10023"/>
                  <a:pt x="4485" y="10176"/>
                </a:cubicBezTo>
                <a:cubicBezTo>
                  <a:pt x="4536" y="10227"/>
                  <a:pt x="4599" y="10250"/>
                  <a:pt x="4660" y="10250"/>
                </a:cubicBezTo>
                <a:cubicBezTo>
                  <a:pt x="4787" y="10250"/>
                  <a:pt x="4908" y="10152"/>
                  <a:pt x="4908" y="10004"/>
                </a:cubicBezTo>
                <a:cubicBezTo>
                  <a:pt x="4908" y="9866"/>
                  <a:pt x="4795" y="9756"/>
                  <a:pt x="4661" y="9756"/>
                </a:cubicBezTo>
                <a:close/>
                <a:moveTo>
                  <a:pt x="5880" y="9756"/>
                </a:moveTo>
                <a:cubicBezTo>
                  <a:pt x="5660" y="9756"/>
                  <a:pt x="5551" y="10023"/>
                  <a:pt x="5704" y="10176"/>
                </a:cubicBezTo>
                <a:cubicBezTo>
                  <a:pt x="5755" y="10227"/>
                  <a:pt x="5818" y="10250"/>
                  <a:pt x="5879" y="10250"/>
                </a:cubicBezTo>
                <a:cubicBezTo>
                  <a:pt x="6006" y="10250"/>
                  <a:pt x="6127" y="10152"/>
                  <a:pt x="6127" y="10004"/>
                </a:cubicBezTo>
                <a:cubicBezTo>
                  <a:pt x="6127" y="9866"/>
                  <a:pt x="6015" y="9756"/>
                  <a:pt x="5880" y="9756"/>
                </a:cubicBezTo>
                <a:close/>
                <a:moveTo>
                  <a:pt x="7099" y="9756"/>
                </a:moveTo>
                <a:cubicBezTo>
                  <a:pt x="6879" y="9756"/>
                  <a:pt x="6770" y="10023"/>
                  <a:pt x="6923" y="10176"/>
                </a:cubicBezTo>
                <a:cubicBezTo>
                  <a:pt x="6974" y="10227"/>
                  <a:pt x="7037" y="10250"/>
                  <a:pt x="7098" y="10250"/>
                </a:cubicBezTo>
                <a:cubicBezTo>
                  <a:pt x="7225" y="10250"/>
                  <a:pt x="7346" y="10152"/>
                  <a:pt x="7346" y="10004"/>
                </a:cubicBezTo>
                <a:cubicBezTo>
                  <a:pt x="7346" y="9866"/>
                  <a:pt x="7237" y="9756"/>
                  <a:pt x="7099" y="9756"/>
                </a:cubicBezTo>
                <a:close/>
                <a:moveTo>
                  <a:pt x="8318" y="9756"/>
                </a:moveTo>
                <a:cubicBezTo>
                  <a:pt x="8099" y="9756"/>
                  <a:pt x="7989" y="10023"/>
                  <a:pt x="8146" y="10176"/>
                </a:cubicBezTo>
                <a:cubicBezTo>
                  <a:pt x="8195" y="10227"/>
                  <a:pt x="8257" y="10250"/>
                  <a:pt x="8318" y="10250"/>
                </a:cubicBezTo>
                <a:cubicBezTo>
                  <a:pt x="8444" y="10250"/>
                  <a:pt x="8565" y="10152"/>
                  <a:pt x="8565" y="10004"/>
                </a:cubicBezTo>
                <a:cubicBezTo>
                  <a:pt x="8565" y="9866"/>
                  <a:pt x="8456" y="9756"/>
                  <a:pt x="8318" y="9756"/>
                </a:cubicBezTo>
                <a:close/>
                <a:moveTo>
                  <a:pt x="9537" y="9756"/>
                </a:moveTo>
                <a:cubicBezTo>
                  <a:pt x="9318" y="9756"/>
                  <a:pt x="9208" y="10023"/>
                  <a:pt x="9365" y="10176"/>
                </a:cubicBezTo>
                <a:cubicBezTo>
                  <a:pt x="9415" y="10227"/>
                  <a:pt x="9476" y="10250"/>
                  <a:pt x="9537" y="10250"/>
                </a:cubicBezTo>
                <a:cubicBezTo>
                  <a:pt x="9663" y="10250"/>
                  <a:pt x="9785" y="10152"/>
                  <a:pt x="9785" y="10004"/>
                </a:cubicBezTo>
                <a:cubicBezTo>
                  <a:pt x="9785" y="9866"/>
                  <a:pt x="9675" y="9756"/>
                  <a:pt x="9537" y="9756"/>
                </a:cubicBezTo>
                <a:close/>
                <a:moveTo>
                  <a:pt x="1" y="11107"/>
                </a:moveTo>
                <a:lnTo>
                  <a:pt x="1" y="11339"/>
                </a:lnTo>
                <a:cubicBezTo>
                  <a:pt x="38" y="11267"/>
                  <a:pt x="38" y="11179"/>
                  <a:pt x="1" y="11107"/>
                </a:cubicBezTo>
                <a:close/>
                <a:moveTo>
                  <a:pt x="1000" y="10975"/>
                </a:moveTo>
                <a:cubicBezTo>
                  <a:pt x="781" y="10975"/>
                  <a:pt x="671" y="11242"/>
                  <a:pt x="828" y="11395"/>
                </a:cubicBezTo>
                <a:cubicBezTo>
                  <a:pt x="878" y="11446"/>
                  <a:pt x="940" y="11469"/>
                  <a:pt x="1001" y="11469"/>
                </a:cubicBezTo>
                <a:cubicBezTo>
                  <a:pt x="1127" y="11469"/>
                  <a:pt x="1248" y="11371"/>
                  <a:pt x="1248" y="11223"/>
                </a:cubicBezTo>
                <a:cubicBezTo>
                  <a:pt x="1248" y="11085"/>
                  <a:pt x="1138" y="10975"/>
                  <a:pt x="1000" y="10975"/>
                </a:cubicBezTo>
                <a:close/>
                <a:moveTo>
                  <a:pt x="2223" y="10975"/>
                </a:moveTo>
                <a:cubicBezTo>
                  <a:pt x="2000" y="10975"/>
                  <a:pt x="1890" y="11242"/>
                  <a:pt x="2047" y="11395"/>
                </a:cubicBezTo>
                <a:cubicBezTo>
                  <a:pt x="2098" y="11446"/>
                  <a:pt x="2160" y="11469"/>
                  <a:pt x="2221" y="11469"/>
                </a:cubicBezTo>
                <a:cubicBezTo>
                  <a:pt x="2347" y="11469"/>
                  <a:pt x="2467" y="11371"/>
                  <a:pt x="2467" y="11223"/>
                </a:cubicBezTo>
                <a:cubicBezTo>
                  <a:pt x="2467" y="11085"/>
                  <a:pt x="2357" y="10975"/>
                  <a:pt x="2223" y="10975"/>
                </a:cubicBezTo>
                <a:close/>
                <a:moveTo>
                  <a:pt x="3442" y="10975"/>
                </a:moveTo>
                <a:cubicBezTo>
                  <a:pt x="3219" y="10975"/>
                  <a:pt x="3110" y="11242"/>
                  <a:pt x="3266" y="11395"/>
                </a:cubicBezTo>
                <a:cubicBezTo>
                  <a:pt x="3317" y="11446"/>
                  <a:pt x="3379" y="11469"/>
                  <a:pt x="3440" y="11469"/>
                </a:cubicBezTo>
                <a:cubicBezTo>
                  <a:pt x="3566" y="11469"/>
                  <a:pt x="3686" y="11371"/>
                  <a:pt x="3686" y="11223"/>
                </a:cubicBezTo>
                <a:cubicBezTo>
                  <a:pt x="3686" y="11085"/>
                  <a:pt x="3576" y="10975"/>
                  <a:pt x="3442" y="10975"/>
                </a:cubicBezTo>
                <a:close/>
                <a:moveTo>
                  <a:pt x="4661" y="10975"/>
                </a:moveTo>
                <a:cubicBezTo>
                  <a:pt x="4441" y="10975"/>
                  <a:pt x="4332" y="11242"/>
                  <a:pt x="4485" y="11395"/>
                </a:cubicBezTo>
                <a:cubicBezTo>
                  <a:pt x="4536" y="11446"/>
                  <a:pt x="4599" y="11469"/>
                  <a:pt x="4660" y="11469"/>
                </a:cubicBezTo>
                <a:cubicBezTo>
                  <a:pt x="4787" y="11469"/>
                  <a:pt x="4908" y="11371"/>
                  <a:pt x="4908" y="11223"/>
                </a:cubicBezTo>
                <a:cubicBezTo>
                  <a:pt x="4905" y="11085"/>
                  <a:pt x="4795" y="10975"/>
                  <a:pt x="4661" y="10975"/>
                </a:cubicBezTo>
                <a:close/>
                <a:moveTo>
                  <a:pt x="5880" y="10975"/>
                </a:moveTo>
                <a:cubicBezTo>
                  <a:pt x="5660" y="10975"/>
                  <a:pt x="5551" y="11242"/>
                  <a:pt x="5704" y="11395"/>
                </a:cubicBezTo>
                <a:cubicBezTo>
                  <a:pt x="5755" y="11446"/>
                  <a:pt x="5818" y="11469"/>
                  <a:pt x="5879" y="11469"/>
                </a:cubicBezTo>
                <a:cubicBezTo>
                  <a:pt x="6006" y="11469"/>
                  <a:pt x="6127" y="11371"/>
                  <a:pt x="6127" y="11223"/>
                </a:cubicBezTo>
                <a:cubicBezTo>
                  <a:pt x="6127" y="11085"/>
                  <a:pt x="6015" y="10975"/>
                  <a:pt x="5880" y="10975"/>
                </a:cubicBezTo>
                <a:close/>
                <a:moveTo>
                  <a:pt x="7099" y="10975"/>
                </a:moveTo>
                <a:cubicBezTo>
                  <a:pt x="6879" y="10975"/>
                  <a:pt x="6770" y="11242"/>
                  <a:pt x="6923" y="11395"/>
                </a:cubicBezTo>
                <a:cubicBezTo>
                  <a:pt x="6974" y="11446"/>
                  <a:pt x="7037" y="11469"/>
                  <a:pt x="7098" y="11469"/>
                </a:cubicBezTo>
                <a:cubicBezTo>
                  <a:pt x="7225" y="11469"/>
                  <a:pt x="7346" y="11371"/>
                  <a:pt x="7346" y="11223"/>
                </a:cubicBezTo>
                <a:cubicBezTo>
                  <a:pt x="7346" y="11085"/>
                  <a:pt x="7237" y="10975"/>
                  <a:pt x="7099" y="10975"/>
                </a:cubicBezTo>
                <a:close/>
                <a:moveTo>
                  <a:pt x="8318" y="10975"/>
                </a:moveTo>
                <a:cubicBezTo>
                  <a:pt x="8099" y="10975"/>
                  <a:pt x="7989" y="11242"/>
                  <a:pt x="8146" y="11395"/>
                </a:cubicBezTo>
                <a:cubicBezTo>
                  <a:pt x="8195" y="11446"/>
                  <a:pt x="8257" y="11469"/>
                  <a:pt x="8318" y="11469"/>
                </a:cubicBezTo>
                <a:cubicBezTo>
                  <a:pt x="8444" y="11469"/>
                  <a:pt x="8565" y="11371"/>
                  <a:pt x="8565" y="11223"/>
                </a:cubicBezTo>
                <a:cubicBezTo>
                  <a:pt x="8565" y="11085"/>
                  <a:pt x="8456" y="10975"/>
                  <a:pt x="8318" y="10975"/>
                </a:cubicBezTo>
                <a:close/>
                <a:moveTo>
                  <a:pt x="9537" y="10975"/>
                </a:moveTo>
                <a:cubicBezTo>
                  <a:pt x="9318" y="10975"/>
                  <a:pt x="9208" y="11242"/>
                  <a:pt x="9365" y="11395"/>
                </a:cubicBezTo>
                <a:cubicBezTo>
                  <a:pt x="9415" y="11446"/>
                  <a:pt x="9476" y="11469"/>
                  <a:pt x="9537" y="11469"/>
                </a:cubicBezTo>
                <a:cubicBezTo>
                  <a:pt x="9663" y="11469"/>
                  <a:pt x="9785" y="11371"/>
                  <a:pt x="9785" y="11223"/>
                </a:cubicBezTo>
                <a:cubicBezTo>
                  <a:pt x="9785" y="11085"/>
                  <a:pt x="9675" y="10975"/>
                  <a:pt x="9537" y="10975"/>
                </a:cubicBezTo>
                <a:close/>
                <a:moveTo>
                  <a:pt x="1" y="12326"/>
                </a:moveTo>
                <a:lnTo>
                  <a:pt x="1" y="12558"/>
                </a:lnTo>
                <a:cubicBezTo>
                  <a:pt x="38" y="12486"/>
                  <a:pt x="38" y="12398"/>
                  <a:pt x="1" y="12326"/>
                </a:cubicBezTo>
                <a:close/>
                <a:moveTo>
                  <a:pt x="1000" y="12194"/>
                </a:moveTo>
                <a:cubicBezTo>
                  <a:pt x="781" y="12194"/>
                  <a:pt x="671" y="12461"/>
                  <a:pt x="828" y="12618"/>
                </a:cubicBezTo>
                <a:cubicBezTo>
                  <a:pt x="878" y="12667"/>
                  <a:pt x="939" y="12689"/>
                  <a:pt x="999" y="12689"/>
                </a:cubicBezTo>
                <a:cubicBezTo>
                  <a:pt x="1126" y="12689"/>
                  <a:pt x="1248" y="12591"/>
                  <a:pt x="1248" y="12442"/>
                </a:cubicBezTo>
                <a:cubicBezTo>
                  <a:pt x="1248" y="12304"/>
                  <a:pt x="1138" y="12194"/>
                  <a:pt x="1000" y="12194"/>
                </a:cubicBezTo>
                <a:close/>
                <a:moveTo>
                  <a:pt x="2223" y="12194"/>
                </a:moveTo>
                <a:cubicBezTo>
                  <a:pt x="2000" y="12194"/>
                  <a:pt x="1890" y="12461"/>
                  <a:pt x="2047" y="12618"/>
                </a:cubicBezTo>
                <a:cubicBezTo>
                  <a:pt x="2097" y="12667"/>
                  <a:pt x="2158" y="12689"/>
                  <a:pt x="2218" y="12689"/>
                </a:cubicBezTo>
                <a:cubicBezTo>
                  <a:pt x="2345" y="12689"/>
                  <a:pt x="2467" y="12591"/>
                  <a:pt x="2467" y="12442"/>
                </a:cubicBezTo>
                <a:cubicBezTo>
                  <a:pt x="2467" y="12304"/>
                  <a:pt x="2357" y="12194"/>
                  <a:pt x="2223" y="12194"/>
                </a:cubicBezTo>
                <a:close/>
                <a:moveTo>
                  <a:pt x="3442" y="12194"/>
                </a:moveTo>
                <a:cubicBezTo>
                  <a:pt x="3222" y="12194"/>
                  <a:pt x="3110" y="12461"/>
                  <a:pt x="3266" y="12618"/>
                </a:cubicBezTo>
                <a:cubicBezTo>
                  <a:pt x="3317" y="12667"/>
                  <a:pt x="3378" y="12689"/>
                  <a:pt x="3438" y="12689"/>
                </a:cubicBezTo>
                <a:cubicBezTo>
                  <a:pt x="3565" y="12689"/>
                  <a:pt x="3686" y="12591"/>
                  <a:pt x="3686" y="12442"/>
                </a:cubicBezTo>
                <a:cubicBezTo>
                  <a:pt x="3686" y="12304"/>
                  <a:pt x="3576" y="12194"/>
                  <a:pt x="3442" y="12194"/>
                </a:cubicBezTo>
                <a:close/>
                <a:moveTo>
                  <a:pt x="4661" y="12194"/>
                </a:moveTo>
                <a:cubicBezTo>
                  <a:pt x="4441" y="12194"/>
                  <a:pt x="4332" y="12461"/>
                  <a:pt x="4485" y="12618"/>
                </a:cubicBezTo>
                <a:cubicBezTo>
                  <a:pt x="4536" y="12667"/>
                  <a:pt x="4597" y="12689"/>
                  <a:pt x="4658" y="12689"/>
                </a:cubicBezTo>
                <a:cubicBezTo>
                  <a:pt x="4786" y="12689"/>
                  <a:pt x="4908" y="12591"/>
                  <a:pt x="4908" y="12442"/>
                </a:cubicBezTo>
                <a:cubicBezTo>
                  <a:pt x="4908" y="12304"/>
                  <a:pt x="4795" y="12194"/>
                  <a:pt x="4661" y="12194"/>
                </a:cubicBezTo>
                <a:close/>
                <a:moveTo>
                  <a:pt x="5880" y="12194"/>
                </a:moveTo>
                <a:cubicBezTo>
                  <a:pt x="5660" y="12194"/>
                  <a:pt x="5551" y="12461"/>
                  <a:pt x="5704" y="12618"/>
                </a:cubicBezTo>
                <a:cubicBezTo>
                  <a:pt x="5755" y="12667"/>
                  <a:pt x="5817" y="12689"/>
                  <a:pt x="5877" y="12689"/>
                </a:cubicBezTo>
                <a:cubicBezTo>
                  <a:pt x="6005" y="12689"/>
                  <a:pt x="6127" y="12591"/>
                  <a:pt x="6127" y="12442"/>
                </a:cubicBezTo>
                <a:cubicBezTo>
                  <a:pt x="6127" y="12304"/>
                  <a:pt x="6015" y="12194"/>
                  <a:pt x="5880" y="12194"/>
                </a:cubicBezTo>
                <a:close/>
                <a:moveTo>
                  <a:pt x="7099" y="12194"/>
                </a:moveTo>
                <a:cubicBezTo>
                  <a:pt x="6879" y="12194"/>
                  <a:pt x="6770" y="12461"/>
                  <a:pt x="6923" y="12618"/>
                </a:cubicBezTo>
                <a:cubicBezTo>
                  <a:pt x="6974" y="12667"/>
                  <a:pt x="7036" y="12689"/>
                  <a:pt x="7096" y="12689"/>
                </a:cubicBezTo>
                <a:cubicBezTo>
                  <a:pt x="7224" y="12689"/>
                  <a:pt x="7346" y="12591"/>
                  <a:pt x="7346" y="12442"/>
                </a:cubicBezTo>
                <a:cubicBezTo>
                  <a:pt x="7346" y="12304"/>
                  <a:pt x="7237" y="12194"/>
                  <a:pt x="7099" y="12194"/>
                </a:cubicBezTo>
                <a:close/>
                <a:moveTo>
                  <a:pt x="8318" y="12194"/>
                </a:moveTo>
                <a:cubicBezTo>
                  <a:pt x="8099" y="12194"/>
                  <a:pt x="7989" y="12461"/>
                  <a:pt x="8146" y="12618"/>
                </a:cubicBezTo>
                <a:cubicBezTo>
                  <a:pt x="8195" y="12667"/>
                  <a:pt x="8256" y="12689"/>
                  <a:pt x="8316" y="12689"/>
                </a:cubicBezTo>
                <a:cubicBezTo>
                  <a:pt x="8443" y="12689"/>
                  <a:pt x="8565" y="12591"/>
                  <a:pt x="8565" y="12442"/>
                </a:cubicBezTo>
                <a:cubicBezTo>
                  <a:pt x="8565" y="12304"/>
                  <a:pt x="8456" y="12194"/>
                  <a:pt x="8318" y="12194"/>
                </a:cubicBezTo>
                <a:close/>
                <a:moveTo>
                  <a:pt x="9537" y="12194"/>
                </a:moveTo>
                <a:cubicBezTo>
                  <a:pt x="9318" y="12194"/>
                  <a:pt x="9208" y="12461"/>
                  <a:pt x="9365" y="12618"/>
                </a:cubicBezTo>
                <a:cubicBezTo>
                  <a:pt x="9414" y="12667"/>
                  <a:pt x="9475" y="12689"/>
                  <a:pt x="9535" y="12689"/>
                </a:cubicBezTo>
                <a:cubicBezTo>
                  <a:pt x="9662" y="12689"/>
                  <a:pt x="9785" y="12591"/>
                  <a:pt x="9785" y="12442"/>
                </a:cubicBezTo>
                <a:cubicBezTo>
                  <a:pt x="9785" y="12304"/>
                  <a:pt x="9675" y="12194"/>
                  <a:pt x="9537" y="12194"/>
                </a:cubicBezTo>
                <a:close/>
                <a:moveTo>
                  <a:pt x="1" y="13545"/>
                </a:moveTo>
                <a:lnTo>
                  <a:pt x="1" y="13777"/>
                </a:lnTo>
                <a:cubicBezTo>
                  <a:pt x="38" y="13705"/>
                  <a:pt x="38" y="13617"/>
                  <a:pt x="1" y="13545"/>
                </a:cubicBezTo>
                <a:close/>
                <a:moveTo>
                  <a:pt x="10653" y="13439"/>
                </a:moveTo>
                <a:lnTo>
                  <a:pt x="10653" y="13439"/>
                </a:lnTo>
                <a:cubicBezTo>
                  <a:pt x="10427" y="13545"/>
                  <a:pt x="10486" y="13884"/>
                  <a:pt x="10734" y="13906"/>
                </a:cubicBezTo>
                <a:cubicBezTo>
                  <a:pt x="10728" y="13877"/>
                  <a:pt x="10725" y="13846"/>
                  <a:pt x="10718" y="13818"/>
                </a:cubicBezTo>
                <a:cubicBezTo>
                  <a:pt x="10696" y="13689"/>
                  <a:pt x="10675" y="13564"/>
                  <a:pt x="10653" y="13439"/>
                </a:cubicBezTo>
                <a:close/>
                <a:moveTo>
                  <a:pt x="1000" y="13414"/>
                </a:moveTo>
                <a:cubicBezTo>
                  <a:pt x="781" y="13414"/>
                  <a:pt x="671" y="13680"/>
                  <a:pt x="828" y="13837"/>
                </a:cubicBezTo>
                <a:cubicBezTo>
                  <a:pt x="878" y="13886"/>
                  <a:pt x="939" y="13908"/>
                  <a:pt x="999" y="13908"/>
                </a:cubicBezTo>
                <a:cubicBezTo>
                  <a:pt x="1126" y="13908"/>
                  <a:pt x="1248" y="13810"/>
                  <a:pt x="1248" y="13661"/>
                </a:cubicBezTo>
                <a:cubicBezTo>
                  <a:pt x="1248" y="13526"/>
                  <a:pt x="1138" y="13414"/>
                  <a:pt x="1000" y="13414"/>
                </a:cubicBezTo>
                <a:close/>
                <a:moveTo>
                  <a:pt x="2223" y="13414"/>
                </a:moveTo>
                <a:cubicBezTo>
                  <a:pt x="2000" y="13414"/>
                  <a:pt x="1890" y="13680"/>
                  <a:pt x="2047" y="13837"/>
                </a:cubicBezTo>
                <a:cubicBezTo>
                  <a:pt x="2097" y="13886"/>
                  <a:pt x="2158" y="13908"/>
                  <a:pt x="2218" y="13908"/>
                </a:cubicBezTo>
                <a:cubicBezTo>
                  <a:pt x="2345" y="13908"/>
                  <a:pt x="2467" y="13810"/>
                  <a:pt x="2467" y="13661"/>
                </a:cubicBezTo>
                <a:cubicBezTo>
                  <a:pt x="2467" y="13526"/>
                  <a:pt x="2357" y="13414"/>
                  <a:pt x="2223" y="13414"/>
                </a:cubicBezTo>
                <a:close/>
                <a:moveTo>
                  <a:pt x="3442" y="13414"/>
                </a:moveTo>
                <a:cubicBezTo>
                  <a:pt x="3222" y="13414"/>
                  <a:pt x="3110" y="13680"/>
                  <a:pt x="3266" y="13837"/>
                </a:cubicBezTo>
                <a:cubicBezTo>
                  <a:pt x="3317" y="13886"/>
                  <a:pt x="3378" y="13908"/>
                  <a:pt x="3438" y="13908"/>
                </a:cubicBezTo>
                <a:cubicBezTo>
                  <a:pt x="3565" y="13908"/>
                  <a:pt x="3686" y="13810"/>
                  <a:pt x="3686" y="13661"/>
                </a:cubicBezTo>
                <a:cubicBezTo>
                  <a:pt x="3686" y="13526"/>
                  <a:pt x="3576" y="13414"/>
                  <a:pt x="3442" y="13414"/>
                </a:cubicBezTo>
                <a:close/>
                <a:moveTo>
                  <a:pt x="4661" y="13414"/>
                </a:moveTo>
                <a:cubicBezTo>
                  <a:pt x="4441" y="13414"/>
                  <a:pt x="4332" y="13680"/>
                  <a:pt x="4485" y="13837"/>
                </a:cubicBezTo>
                <a:cubicBezTo>
                  <a:pt x="4536" y="13886"/>
                  <a:pt x="4597" y="13908"/>
                  <a:pt x="4658" y="13908"/>
                </a:cubicBezTo>
                <a:cubicBezTo>
                  <a:pt x="4786" y="13908"/>
                  <a:pt x="4908" y="13810"/>
                  <a:pt x="4908" y="13661"/>
                </a:cubicBezTo>
                <a:cubicBezTo>
                  <a:pt x="4908" y="13526"/>
                  <a:pt x="4795" y="13414"/>
                  <a:pt x="4661" y="13414"/>
                </a:cubicBezTo>
                <a:close/>
                <a:moveTo>
                  <a:pt x="5880" y="13414"/>
                </a:moveTo>
                <a:cubicBezTo>
                  <a:pt x="5660" y="13414"/>
                  <a:pt x="5551" y="13680"/>
                  <a:pt x="5704" y="13837"/>
                </a:cubicBezTo>
                <a:cubicBezTo>
                  <a:pt x="5755" y="13886"/>
                  <a:pt x="5817" y="13908"/>
                  <a:pt x="5877" y="13908"/>
                </a:cubicBezTo>
                <a:cubicBezTo>
                  <a:pt x="6005" y="13908"/>
                  <a:pt x="6127" y="13810"/>
                  <a:pt x="6127" y="13661"/>
                </a:cubicBezTo>
                <a:cubicBezTo>
                  <a:pt x="6127" y="13526"/>
                  <a:pt x="6015" y="13414"/>
                  <a:pt x="5880" y="13414"/>
                </a:cubicBezTo>
                <a:close/>
                <a:moveTo>
                  <a:pt x="7099" y="13414"/>
                </a:moveTo>
                <a:cubicBezTo>
                  <a:pt x="6879" y="13414"/>
                  <a:pt x="6770" y="13680"/>
                  <a:pt x="6923" y="13837"/>
                </a:cubicBezTo>
                <a:cubicBezTo>
                  <a:pt x="6974" y="13886"/>
                  <a:pt x="7036" y="13908"/>
                  <a:pt x="7096" y="13908"/>
                </a:cubicBezTo>
                <a:cubicBezTo>
                  <a:pt x="7224" y="13908"/>
                  <a:pt x="7346" y="13810"/>
                  <a:pt x="7346" y="13661"/>
                </a:cubicBezTo>
                <a:cubicBezTo>
                  <a:pt x="7346" y="13526"/>
                  <a:pt x="7237" y="13414"/>
                  <a:pt x="7099" y="13414"/>
                </a:cubicBezTo>
                <a:close/>
                <a:moveTo>
                  <a:pt x="8318" y="13414"/>
                </a:moveTo>
                <a:cubicBezTo>
                  <a:pt x="8099" y="13414"/>
                  <a:pt x="7989" y="13680"/>
                  <a:pt x="8146" y="13837"/>
                </a:cubicBezTo>
                <a:cubicBezTo>
                  <a:pt x="8195" y="13886"/>
                  <a:pt x="8256" y="13908"/>
                  <a:pt x="8316" y="13908"/>
                </a:cubicBezTo>
                <a:cubicBezTo>
                  <a:pt x="8443" y="13908"/>
                  <a:pt x="8565" y="13810"/>
                  <a:pt x="8565" y="13661"/>
                </a:cubicBezTo>
                <a:cubicBezTo>
                  <a:pt x="8565" y="13526"/>
                  <a:pt x="8456" y="13414"/>
                  <a:pt x="8318" y="13414"/>
                </a:cubicBezTo>
                <a:close/>
                <a:moveTo>
                  <a:pt x="9537" y="13414"/>
                </a:moveTo>
                <a:cubicBezTo>
                  <a:pt x="9318" y="13414"/>
                  <a:pt x="9208" y="13680"/>
                  <a:pt x="9365" y="13837"/>
                </a:cubicBezTo>
                <a:cubicBezTo>
                  <a:pt x="9414" y="13886"/>
                  <a:pt x="9475" y="13908"/>
                  <a:pt x="9535" y="13908"/>
                </a:cubicBezTo>
                <a:cubicBezTo>
                  <a:pt x="9662" y="13908"/>
                  <a:pt x="9785" y="13810"/>
                  <a:pt x="9785" y="13661"/>
                </a:cubicBezTo>
                <a:cubicBezTo>
                  <a:pt x="9785" y="13526"/>
                  <a:pt x="9675" y="13414"/>
                  <a:pt x="9537" y="13414"/>
                </a:cubicBezTo>
                <a:close/>
                <a:moveTo>
                  <a:pt x="1" y="14764"/>
                </a:moveTo>
                <a:lnTo>
                  <a:pt x="1" y="14996"/>
                </a:lnTo>
                <a:cubicBezTo>
                  <a:pt x="38" y="14924"/>
                  <a:pt x="38" y="14836"/>
                  <a:pt x="1" y="14764"/>
                </a:cubicBezTo>
                <a:close/>
                <a:moveTo>
                  <a:pt x="10759" y="14633"/>
                </a:moveTo>
                <a:cubicBezTo>
                  <a:pt x="10612" y="14633"/>
                  <a:pt x="10496" y="14761"/>
                  <a:pt x="10512" y="14905"/>
                </a:cubicBezTo>
                <a:cubicBezTo>
                  <a:pt x="10523" y="15034"/>
                  <a:pt x="10632" y="15127"/>
                  <a:pt x="10754" y="15127"/>
                </a:cubicBezTo>
                <a:cubicBezTo>
                  <a:pt x="10771" y="15127"/>
                  <a:pt x="10789" y="15125"/>
                  <a:pt x="10806" y="15121"/>
                </a:cubicBezTo>
                <a:cubicBezTo>
                  <a:pt x="10816" y="14965"/>
                  <a:pt x="10816" y="14805"/>
                  <a:pt x="10809" y="14639"/>
                </a:cubicBezTo>
                <a:cubicBezTo>
                  <a:pt x="10798" y="14637"/>
                  <a:pt x="10786" y="14634"/>
                  <a:pt x="10774" y="14634"/>
                </a:cubicBezTo>
                <a:cubicBezTo>
                  <a:pt x="10769" y="14634"/>
                  <a:pt x="10764" y="14635"/>
                  <a:pt x="10759" y="14636"/>
                </a:cubicBezTo>
                <a:lnTo>
                  <a:pt x="10759" y="14633"/>
                </a:lnTo>
                <a:close/>
                <a:moveTo>
                  <a:pt x="1000" y="14633"/>
                </a:moveTo>
                <a:cubicBezTo>
                  <a:pt x="781" y="14633"/>
                  <a:pt x="671" y="14899"/>
                  <a:pt x="828" y="15056"/>
                </a:cubicBezTo>
                <a:cubicBezTo>
                  <a:pt x="878" y="15105"/>
                  <a:pt x="939" y="15127"/>
                  <a:pt x="999" y="15127"/>
                </a:cubicBezTo>
                <a:cubicBezTo>
                  <a:pt x="1126" y="15127"/>
                  <a:pt x="1248" y="15029"/>
                  <a:pt x="1248" y="14880"/>
                </a:cubicBezTo>
                <a:cubicBezTo>
                  <a:pt x="1248" y="14745"/>
                  <a:pt x="1138" y="14636"/>
                  <a:pt x="1000" y="14636"/>
                </a:cubicBezTo>
                <a:lnTo>
                  <a:pt x="1000" y="14633"/>
                </a:lnTo>
                <a:close/>
                <a:moveTo>
                  <a:pt x="2223" y="14633"/>
                </a:moveTo>
                <a:cubicBezTo>
                  <a:pt x="2000" y="14633"/>
                  <a:pt x="1890" y="14899"/>
                  <a:pt x="2047" y="15056"/>
                </a:cubicBezTo>
                <a:cubicBezTo>
                  <a:pt x="2097" y="15105"/>
                  <a:pt x="2158" y="15127"/>
                  <a:pt x="2218" y="15127"/>
                </a:cubicBezTo>
                <a:cubicBezTo>
                  <a:pt x="2345" y="15127"/>
                  <a:pt x="2467" y="15029"/>
                  <a:pt x="2467" y="14880"/>
                </a:cubicBezTo>
                <a:cubicBezTo>
                  <a:pt x="2467" y="14745"/>
                  <a:pt x="2357" y="14636"/>
                  <a:pt x="2223" y="14636"/>
                </a:cubicBezTo>
                <a:lnTo>
                  <a:pt x="2223" y="14633"/>
                </a:lnTo>
                <a:close/>
                <a:moveTo>
                  <a:pt x="3442" y="14633"/>
                </a:moveTo>
                <a:cubicBezTo>
                  <a:pt x="3222" y="14633"/>
                  <a:pt x="3110" y="14899"/>
                  <a:pt x="3266" y="15056"/>
                </a:cubicBezTo>
                <a:cubicBezTo>
                  <a:pt x="3317" y="15105"/>
                  <a:pt x="3378" y="15127"/>
                  <a:pt x="3438" y="15127"/>
                </a:cubicBezTo>
                <a:cubicBezTo>
                  <a:pt x="3565" y="15127"/>
                  <a:pt x="3686" y="15029"/>
                  <a:pt x="3686" y="14880"/>
                </a:cubicBezTo>
                <a:cubicBezTo>
                  <a:pt x="3686" y="14745"/>
                  <a:pt x="3576" y="14636"/>
                  <a:pt x="3442" y="14636"/>
                </a:cubicBezTo>
                <a:lnTo>
                  <a:pt x="3442" y="14633"/>
                </a:lnTo>
                <a:close/>
                <a:moveTo>
                  <a:pt x="4661" y="14633"/>
                </a:moveTo>
                <a:cubicBezTo>
                  <a:pt x="4441" y="14633"/>
                  <a:pt x="4332" y="14899"/>
                  <a:pt x="4485" y="15056"/>
                </a:cubicBezTo>
                <a:cubicBezTo>
                  <a:pt x="4536" y="15105"/>
                  <a:pt x="4597" y="15127"/>
                  <a:pt x="4658" y="15127"/>
                </a:cubicBezTo>
                <a:cubicBezTo>
                  <a:pt x="4786" y="15127"/>
                  <a:pt x="4908" y="15029"/>
                  <a:pt x="4908" y="14880"/>
                </a:cubicBezTo>
                <a:cubicBezTo>
                  <a:pt x="4908" y="14745"/>
                  <a:pt x="4795" y="14636"/>
                  <a:pt x="4661" y="14636"/>
                </a:cubicBezTo>
                <a:lnTo>
                  <a:pt x="4661" y="14633"/>
                </a:lnTo>
                <a:close/>
                <a:moveTo>
                  <a:pt x="5880" y="14633"/>
                </a:moveTo>
                <a:cubicBezTo>
                  <a:pt x="5660" y="14633"/>
                  <a:pt x="5551" y="14899"/>
                  <a:pt x="5704" y="15056"/>
                </a:cubicBezTo>
                <a:cubicBezTo>
                  <a:pt x="5755" y="15105"/>
                  <a:pt x="5817" y="15127"/>
                  <a:pt x="5877" y="15127"/>
                </a:cubicBezTo>
                <a:cubicBezTo>
                  <a:pt x="6005" y="15127"/>
                  <a:pt x="6127" y="15029"/>
                  <a:pt x="6127" y="14880"/>
                </a:cubicBezTo>
                <a:cubicBezTo>
                  <a:pt x="6127" y="14745"/>
                  <a:pt x="6015" y="14636"/>
                  <a:pt x="5880" y="14636"/>
                </a:cubicBezTo>
                <a:lnTo>
                  <a:pt x="5880" y="14633"/>
                </a:lnTo>
                <a:close/>
                <a:moveTo>
                  <a:pt x="7099" y="14633"/>
                </a:moveTo>
                <a:cubicBezTo>
                  <a:pt x="6879" y="14633"/>
                  <a:pt x="6770" y="14899"/>
                  <a:pt x="6923" y="15056"/>
                </a:cubicBezTo>
                <a:cubicBezTo>
                  <a:pt x="6974" y="15105"/>
                  <a:pt x="7036" y="15127"/>
                  <a:pt x="7096" y="15127"/>
                </a:cubicBezTo>
                <a:cubicBezTo>
                  <a:pt x="7224" y="15127"/>
                  <a:pt x="7346" y="15029"/>
                  <a:pt x="7346" y="14880"/>
                </a:cubicBezTo>
                <a:cubicBezTo>
                  <a:pt x="7346" y="14745"/>
                  <a:pt x="7237" y="14636"/>
                  <a:pt x="7099" y="14636"/>
                </a:cubicBezTo>
                <a:lnTo>
                  <a:pt x="7099" y="14633"/>
                </a:lnTo>
                <a:close/>
                <a:moveTo>
                  <a:pt x="8318" y="14633"/>
                </a:moveTo>
                <a:cubicBezTo>
                  <a:pt x="8099" y="14633"/>
                  <a:pt x="7989" y="14899"/>
                  <a:pt x="8146" y="15056"/>
                </a:cubicBezTo>
                <a:cubicBezTo>
                  <a:pt x="8195" y="15105"/>
                  <a:pt x="8256" y="15127"/>
                  <a:pt x="8316" y="15127"/>
                </a:cubicBezTo>
                <a:cubicBezTo>
                  <a:pt x="8443" y="15127"/>
                  <a:pt x="8565" y="15029"/>
                  <a:pt x="8565" y="14880"/>
                </a:cubicBezTo>
                <a:cubicBezTo>
                  <a:pt x="8565" y="14745"/>
                  <a:pt x="8456" y="14636"/>
                  <a:pt x="8318" y="14636"/>
                </a:cubicBezTo>
                <a:lnTo>
                  <a:pt x="8318" y="14633"/>
                </a:lnTo>
                <a:close/>
                <a:moveTo>
                  <a:pt x="9537" y="14633"/>
                </a:moveTo>
                <a:cubicBezTo>
                  <a:pt x="9318" y="14633"/>
                  <a:pt x="9208" y="14899"/>
                  <a:pt x="9365" y="15056"/>
                </a:cubicBezTo>
                <a:cubicBezTo>
                  <a:pt x="9414" y="15105"/>
                  <a:pt x="9475" y="15127"/>
                  <a:pt x="9535" y="15127"/>
                </a:cubicBezTo>
                <a:cubicBezTo>
                  <a:pt x="9662" y="15127"/>
                  <a:pt x="9785" y="15029"/>
                  <a:pt x="9785" y="14880"/>
                </a:cubicBezTo>
                <a:cubicBezTo>
                  <a:pt x="9785" y="14745"/>
                  <a:pt x="9675" y="14636"/>
                  <a:pt x="9537" y="14636"/>
                </a:cubicBezTo>
                <a:lnTo>
                  <a:pt x="9537" y="14633"/>
                </a:lnTo>
                <a:close/>
                <a:moveTo>
                  <a:pt x="1" y="15983"/>
                </a:moveTo>
                <a:lnTo>
                  <a:pt x="1" y="16215"/>
                </a:lnTo>
                <a:cubicBezTo>
                  <a:pt x="38" y="16143"/>
                  <a:pt x="38" y="16055"/>
                  <a:pt x="1" y="15983"/>
                </a:cubicBezTo>
                <a:close/>
                <a:moveTo>
                  <a:pt x="10703" y="15861"/>
                </a:moveTo>
                <a:lnTo>
                  <a:pt x="10703" y="15861"/>
                </a:lnTo>
                <a:cubicBezTo>
                  <a:pt x="10590" y="15886"/>
                  <a:pt x="10512" y="15986"/>
                  <a:pt x="10512" y="16099"/>
                </a:cubicBezTo>
                <a:cubicBezTo>
                  <a:pt x="10512" y="16165"/>
                  <a:pt x="10537" y="16228"/>
                  <a:pt x="10581" y="16272"/>
                </a:cubicBezTo>
                <a:cubicBezTo>
                  <a:pt x="10631" y="16137"/>
                  <a:pt x="10671" y="15999"/>
                  <a:pt x="10703" y="15861"/>
                </a:cubicBezTo>
                <a:close/>
                <a:moveTo>
                  <a:pt x="1000" y="15855"/>
                </a:moveTo>
                <a:cubicBezTo>
                  <a:pt x="781" y="15855"/>
                  <a:pt x="671" y="16118"/>
                  <a:pt x="828" y="16275"/>
                </a:cubicBezTo>
                <a:cubicBezTo>
                  <a:pt x="878" y="16325"/>
                  <a:pt x="939" y="16348"/>
                  <a:pt x="999" y="16348"/>
                </a:cubicBezTo>
                <a:cubicBezTo>
                  <a:pt x="1126" y="16348"/>
                  <a:pt x="1248" y="16248"/>
                  <a:pt x="1248" y="16099"/>
                </a:cubicBezTo>
                <a:cubicBezTo>
                  <a:pt x="1248" y="15964"/>
                  <a:pt x="1138" y="15855"/>
                  <a:pt x="1000" y="15855"/>
                </a:cubicBezTo>
                <a:close/>
                <a:moveTo>
                  <a:pt x="2223" y="15855"/>
                </a:moveTo>
                <a:cubicBezTo>
                  <a:pt x="2000" y="15855"/>
                  <a:pt x="1890" y="16118"/>
                  <a:pt x="2047" y="16275"/>
                </a:cubicBezTo>
                <a:cubicBezTo>
                  <a:pt x="2097" y="16325"/>
                  <a:pt x="2158" y="16348"/>
                  <a:pt x="2218" y="16348"/>
                </a:cubicBezTo>
                <a:cubicBezTo>
                  <a:pt x="2345" y="16348"/>
                  <a:pt x="2467" y="16248"/>
                  <a:pt x="2467" y="16099"/>
                </a:cubicBezTo>
                <a:cubicBezTo>
                  <a:pt x="2467" y="15964"/>
                  <a:pt x="2357" y="15855"/>
                  <a:pt x="2223" y="15855"/>
                </a:cubicBezTo>
                <a:close/>
                <a:moveTo>
                  <a:pt x="3442" y="15855"/>
                </a:moveTo>
                <a:cubicBezTo>
                  <a:pt x="3222" y="15855"/>
                  <a:pt x="3110" y="16118"/>
                  <a:pt x="3266" y="16275"/>
                </a:cubicBezTo>
                <a:cubicBezTo>
                  <a:pt x="3317" y="16325"/>
                  <a:pt x="3378" y="16348"/>
                  <a:pt x="3438" y="16348"/>
                </a:cubicBezTo>
                <a:cubicBezTo>
                  <a:pt x="3565" y="16348"/>
                  <a:pt x="3686" y="16248"/>
                  <a:pt x="3686" y="16099"/>
                </a:cubicBezTo>
                <a:cubicBezTo>
                  <a:pt x="3686" y="15964"/>
                  <a:pt x="3576" y="15855"/>
                  <a:pt x="3442" y="15855"/>
                </a:cubicBezTo>
                <a:close/>
                <a:moveTo>
                  <a:pt x="4661" y="15855"/>
                </a:moveTo>
                <a:cubicBezTo>
                  <a:pt x="4441" y="15855"/>
                  <a:pt x="4332" y="16118"/>
                  <a:pt x="4485" y="16275"/>
                </a:cubicBezTo>
                <a:cubicBezTo>
                  <a:pt x="4536" y="16325"/>
                  <a:pt x="4598" y="16348"/>
                  <a:pt x="4658" y="16348"/>
                </a:cubicBezTo>
                <a:cubicBezTo>
                  <a:pt x="4786" y="16348"/>
                  <a:pt x="4908" y="16248"/>
                  <a:pt x="4908" y="16099"/>
                </a:cubicBezTo>
                <a:cubicBezTo>
                  <a:pt x="4908" y="15964"/>
                  <a:pt x="4795" y="15855"/>
                  <a:pt x="4661" y="15855"/>
                </a:cubicBezTo>
                <a:close/>
                <a:moveTo>
                  <a:pt x="5880" y="15855"/>
                </a:moveTo>
                <a:cubicBezTo>
                  <a:pt x="5660" y="15855"/>
                  <a:pt x="5551" y="16118"/>
                  <a:pt x="5704" y="16275"/>
                </a:cubicBezTo>
                <a:cubicBezTo>
                  <a:pt x="5755" y="16325"/>
                  <a:pt x="5817" y="16348"/>
                  <a:pt x="5877" y="16348"/>
                </a:cubicBezTo>
                <a:cubicBezTo>
                  <a:pt x="6005" y="16348"/>
                  <a:pt x="6127" y="16248"/>
                  <a:pt x="6127" y="16099"/>
                </a:cubicBezTo>
                <a:cubicBezTo>
                  <a:pt x="6127" y="15964"/>
                  <a:pt x="6015" y="15855"/>
                  <a:pt x="5880" y="15855"/>
                </a:cubicBezTo>
                <a:close/>
                <a:moveTo>
                  <a:pt x="7099" y="15855"/>
                </a:moveTo>
                <a:cubicBezTo>
                  <a:pt x="6879" y="15855"/>
                  <a:pt x="6770" y="16118"/>
                  <a:pt x="6923" y="16275"/>
                </a:cubicBezTo>
                <a:cubicBezTo>
                  <a:pt x="6974" y="16325"/>
                  <a:pt x="7036" y="16348"/>
                  <a:pt x="7096" y="16348"/>
                </a:cubicBezTo>
                <a:cubicBezTo>
                  <a:pt x="7224" y="16348"/>
                  <a:pt x="7346" y="16248"/>
                  <a:pt x="7346" y="16099"/>
                </a:cubicBezTo>
                <a:cubicBezTo>
                  <a:pt x="7346" y="15964"/>
                  <a:pt x="7237" y="15855"/>
                  <a:pt x="7099" y="15855"/>
                </a:cubicBezTo>
                <a:close/>
                <a:moveTo>
                  <a:pt x="8318" y="15855"/>
                </a:moveTo>
                <a:cubicBezTo>
                  <a:pt x="8099" y="15855"/>
                  <a:pt x="7989" y="16118"/>
                  <a:pt x="8146" y="16275"/>
                </a:cubicBezTo>
                <a:cubicBezTo>
                  <a:pt x="8195" y="16325"/>
                  <a:pt x="8256" y="16348"/>
                  <a:pt x="8316" y="16348"/>
                </a:cubicBezTo>
                <a:cubicBezTo>
                  <a:pt x="8443" y="16348"/>
                  <a:pt x="8565" y="16248"/>
                  <a:pt x="8565" y="16099"/>
                </a:cubicBezTo>
                <a:cubicBezTo>
                  <a:pt x="8565" y="15964"/>
                  <a:pt x="8456" y="15855"/>
                  <a:pt x="8318" y="15855"/>
                </a:cubicBezTo>
                <a:close/>
                <a:moveTo>
                  <a:pt x="9537" y="15855"/>
                </a:moveTo>
                <a:cubicBezTo>
                  <a:pt x="9318" y="15855"/>
                  <a:pt x="9208" y="16118"/>
                  <a:pt x="9365" y="16275"/>
                </a:cubicBezTo>
                <a:cubicBezTo>
                  <a:pt x="9414" y="16325"/>
                  <a:pt x="9475" y="16348"/>
                  <a:pt x="9535" y="16348"/>
                </a:cubicBezTo>
                <a:cubicBezTo>
                  <a:pt x="9662" y="16348"/>
                  <a:pt x="9785" y="16248"/>
                  <a:pt x="9785" y="16099"/>
                </a:cubicBezTo>
                <a:cubicBezTo>
                  <a:pt x="9785" y="15964"/>
                  <a:pt x="9675" y="15855"/>
                  <a:pt x="9537" y="15855"/>
                </a:cubicBezTo>
                <a:close/>
                <a:moveTo>
                  <a:pt x="1" y="17205"/>
                </a:moveTo>
                <a:lnTo>
                  <a:pt x="1" y="17434"/>
                </a:lnTo>
                <a:cubicBezTo>
                  <a:pt x="38" y="17362"/>
                  <a:pt x="38" y="17277"/>
                  <a:pt x="1" y="17205"/>
                </a:cubicBezTo>
                <a:close/>
                <a:moveTo>
                  <a:pt x="1000" y="17074"/>
                </a:moveTo>
                <a:cubicBezTo>
                  <a:pt x="781" y="17074"/>
                  <a:pt x="671" y="17340"/>
                  <a:pt x="828" y="17494"/>
                </a:cubicBezTo>
                <a:cubicBezTo>
                  <a:pt x="878" y="17545"/>
                  <a:pt x="940" y="17567"/>
                  <a:pt x="1001" y="17567"/>
                </a:cubicBezTo>
                <a:cubicBezTo>
                  <a:pt x="1127" y="17567"/>
                  <a:pt x="1248" y="17469"/>
                  <a:pt x="1248" y="17321"/>
                </a:cubicBezTo>
                <a:cubicBezTo>
                  <a:pt x="1248" y="17183"/>
                  <a:pt x="1138" y="17074"/>
                  <a:pt x="1000" y="17074"/>
                </a:cubicBezTo>
                <a:close/>
                <a:moveTo>
                  <a:pt x="2223" y="17074"/>
                </a:moveTo>
                <a:cubicBezTo>
                  <a:pt x="2000" y="17074"/>
                  <a:pt x="1890" y="17340"/>
                  <a:pt x="2047" y="17494"/>
                </a:cubicBezTo>
                <a:cubicBezTo>
                  <a:pt x="2097" y="17545"/>
                  <a:pt x="2159" y="17567"/>
                  <a:pt x="2220" y="17567"/>
                </a:cubicBezTo>
                <a:cubicBezTo>
                  <a:pt x="2346" y="17567"/>
                  <a:pt x="2467" y="17469"/>
                  <a:pt x="2467" y="17321"/>
                </a:cubicBezTo>
                <a:cubicBezTo>
                  <a:pt x="2467" y="17183"/>
                  <a:pt x="2357" y="17074"/>
                  <a:pt x="2223" y="17074"/>
                </a:cubicBezTo>
                <a:close/>
                <a:moveTo>
                  <a:pt x="3442" y="17074"/>
                </a:moveTo>
                <a:cubicBezTo>
                  <a:pt x="3222" y="17074"/>
                  <a:pt x="3110" y="17340"/>
                  <a:pt x="3266" y="17494"/>
                </a:cubicBezTo>
                <a:cubicBezTo>
                  <a:pt x="3317" y="17545"/>
                  <a:pt x="3379" y="17567"/>
                  <a:pt x="3440" y="17567"/>
                </a:cubicBezTo>
                <a:cubicBezTo>
                  <a:pt x="3566" y="17567"/>
                  <a:pt x="3686" y="17469"/>
                  <a:pt x="3686" y="17321"/>
                </a:cubicBezTo>
                <a:cubicBezTo>
                  <a:pt x="3686" y="17183"/>
                  <a:pt x="3576" y="17074"/>
                  <a:pt x="3442" y="17074"/>
                </a:cubicBezTo>
                <a:close/>
                <a:moveTo>
                  <a:pt x="4661" y="17074"/>
                </a:moveTo>
                <a:cubicBezTo>
                  <a:pt x="4441" y="17074"/>
                  <a:pt x="4332" y="17340"/>
                  <a:pt x="4485" y="17494"/>
                </a:cubicBezTo>
                <a:cubicBezTo>
                  <a:pt x="4536" y="17545"/>
                  <a:pt x="4599" y="17567"/>
                  <a:pt x="4660" y="17567"/>
                </a:cubicBezTo>
                <a:cubicBezTo>
                  <a:pt x="4787" y="17567"/>
                  <a:pt x="4908" y="17469"/>
                  <a:pt x="4908" y="17321"/>
                </a:cubicBezTo>
                <a:cubicBezTo>
                  <a:pt x="4908" y="17183"/>
                  <a:pt x="4795" y="17074"/>
                  <a:pt x="4661" y="17074"/>
                </a:cubicBezTo>
                <a:close/>
                <a:moveTo>
                  <a:pt x="5880" y="17074"/>
                </a:moveTo>
                <a:cubicBezTo>
                  <a:pt x="5660" y="17074"/>
                  <a:pt x="5551" y="17340"/>
                  <a:pt x="5704" y="17494"/>
                </a:cubicBezTo>
                <a:cubicBezTo>
                  <a:pt x="5755" y="17545"/>
                  <a:pt x="5818" y="17567"/>
                  <a:pt x="5879" y="17567"/>
                </a:cubicBezTo>
                <a:cubicBezTo>
                  <a:pt x="6006" y="17567"/>
                  <a:pt x="6127" y="17469"/>
                  <a:pt x="6127" y="17321"/>
                </a:cubicBezTo>
                <a:cubicBezTo>
                  <a:pt x="6127" y="17183"/>
                  <a:pt x="6015" y="17074"/>
                  <a:pt x="5880" y="17074"/>
                </a:cubicBezTo>
                <a:close/>
                <a:moveTo>
                  <a:pt x="7099" y="17074"/>
                </a:moveTo>
                <a:cubicBezTo>
                  <a:pt x="6879" y="17074"/>
                  <a:pt x="6770" y="17340"/>
                  <a:pt x="6923" y="17494"/>
                </a:cubicBezTo>
                <a:cubicBezTo>
                  <a:pt x="6974" y="17545"/>
                  <a:pt x="7037" y="17567"/>
                  <a:pt x="7098" y="17567"/>
                </a:cubicBezTo>
                <a:cubicBezTo>
                  <a:pt x="7225" y="17567"/>
                  <a:pt x="7346" y="17469"/>
                  <a:pt x="7346" y="17321"/>
                </a:cubicBezTo>
                <a:cubicBezTo>
                  <a:pt x="7346" y="17183"/>
                  <a:pt x="7237" y="17074"/>
                  <a:pt x="7099" y="17074"/>
                </a:cubicBezTo>
                <a:close/>
                <a:moveTo>
                  <a:pt x="8318" y="17074"/>
                </a:moveTo>
                <a:cubicBezTo>
                  <a:pt x="8099" y="17074"/>
                  <a:pt x="7989" y="17340"/>
                  <a:pt x="8146" y="17494"/>
                </a:cubicBezTo>
                <a:cubicBezTo>
                  <a:pt x="8195" y="17545"/>
                  <a:pt x="8257" y="17567"/>
                  <a:pt x="8318" y="17567"/>
                </a:cubicBezTo>
                <a:cubicBezTo>
                  <a:pt x="8444" y="17567"/>
                  <a:pt x="8565" y="17469"/>
                  <a:pt x="8565" y="17321"/>
                </a:cubicBezTo>
                <a:cubicBezTo>
                  <a:pt x="8565" y="17183"/>
                  <a:pt x="8456" y="17074"/>
                  <a:pt x="8318" y="17074"/>
                </a:cubicBezTo>
                <a:close/>
                <a:moveTo>
                  <a:pt x="9537" y="17074"/>
                </a:moveTo>
                <a:cubicBezTo>
                  <a:pt x="9318" y="17074"/>
                  <a:pt x="9208" y="17340"/>
                  <a:pt x="9365" y="17494"/>
                </a:cubicBezTo>
                <a:cubicBezTo>
                  <a:pt x="9415" y="17545"/>
                  <a:pt x="9476" y="17567"/>
                  <a:pt x="9537" y="17567"/>
                </a:cubicBezTo>
                <a:cubicBezTo>
                  <a:pt x="9663" y="17567"/>
                  <a:pt x="9785" y="17469"/>
                  <a:pt x="9785" y="17321"/>
                </a:cubicBezTo>
                <a:cubicBezTo>
                  <a:pt x="9785" y="17183"/>
                  <a:pt x="9675" y="17074"/>
                  <a:pt x="9537" y="17074"/>
                </a:cubicBezTo>
                <a:close/>
                <a:moveTo>
                  <a:pt x="2223" y="18293"/>
                </a:moveTo>
                <a:cubicBezTo>
                  <a:pt x="2151" y="18293"/>
                  <a:pt x="2082" y="18324"/>
                  <a:pt x="2035" y="18377"/>
                </a:cubicBezTo>
                <a:cubicBezTo>
                  <a:pt x="2179" y="18424"/>
                  <a:pt x="2323" y="18468"/>
                  <a:pt x="2467" y="18512"/>
                </a:cubicBezTo>
                <a:cubicBezTo>
                  <a:pt x="2451" y="18387"/>
                  <a:pt x="2345" y="18293"/>
                  <a:pt x="2223" y="18293"/>
                </a:cubicBezTo>
                <a:close/>
                <a:moveTo>
                  <a:pt x="8318" y="18293"/>
                </a:moveTo>
                <a:cubicBezTo>
                  <a:pt x="8164" y="18293"/>
                  <a:pt x="8048" y="18431"/>
                  <a:pt x="8077" y="18584"/>
                </a:cubicBezTo>
                <a:cubicBezTo>
                  <a:pt x="8230" y="18528"/>
                  <a:pt x="8381" y="18468"/>
                  <a:pt x="8525" y="18403"/>
                </a:cubicBezTo>
                <a:cubicBezTo>
                  <a:pt x="8478" y="18334"/>
                  <a:pt x="8403" y="18293"/>
                  <a:pt x="8318" y="18293"/>
                </a:cubicBezTo>
                <a:close/>
                <a:moveTo>
                  <a:pt x="3442" y="18293"/>
                </a:moveTo>
                <a:cubicBezTo>
                  <a:pt x="3219" y="18293"/>
                  <a:pt x="3110" y="18559"/>
                  <a:pt x="3266" y="18713"/>
                </a:cubicBezTo>
                <a:cubicBezTo>
                  <a:pt x="3354" y="18735"/>
                  <a:pt x="3445" y="18750"/>
                  <a:pt x="3533" y="18769"/>
                </a:cubicBezTo>
                <a:cubicBezTo>
                  <a:pt x="3783" y="18669"/>
                  <a:pt x="3711" y="18293"/>
                  <a:pt x="3442" y="18293"/>
                </a:cubicBezTo>
                <a:close/>
                <a:moveTo>
                  <a:pt x="4661" y="18293"/>
                </a:moveTo>
                <a:cubicBezTo>
                  <a:pt x="4441" y="18293"/>
                  <a:pt x="4332" y="18559"/>
                  <a:pt x="4485" y="18713"/>
                </a:cubicBezTo>
                <a:cubicBezTo>
                  <a:pt x="4536" y="18764"/>
                  <a:pt x="4599" y="18787"/>
                  <a:pt x="4660" y="18787"/>
                </a:cubicBezTo>
                <a:cubicBezTo>
                  <a:pt x="4787" y="18787"/>
                  <a:pt x="4908" y="18688"/>
                  <a:pt x="4908" y="18540"/>
                </a:cubicBezTo>
                <a:cubicBezTo>
                  <a:pt x="4908" y="18403"/>
                  <a:pt x="4795" y="18293"/>
                  <a:pt x="4661" y="18293"/>
                </a:cubicBezTo>
                <a:close/>
                <a:moveTo>
                  <a:pt x="5880" y="18293"/>
                </a:moveTo>
                <a:cubicBezTo>
                  <a:pt x="5660" y="18293"/>
                  <a:pt x="5551" y="18559"/>
                  <a:pt x="5704" y="18713"/>
                </a:cubicBezTo>
                <a:cubicBezTo>
                  <a:pt x="5755" y="18764"/>
                  <a:pt x="5818" y="18787"/>
                  <a:pt x="5879" y="18787"/>
                </a:cubicBezTo>
                <a:cubicBezTo>
                  <a:pt x="6006" y="18787"/>
                  <a:pt x="6127" y="18688"/>
                  <a:pt x="6127" y="18540"/>
                </a:cubicBezTo>
                <a:cubicBezTo>
                  <a:pt x="6127" y="18403"/>
                  <a:pt x="6015" y="18293"/>
                  <a:pt x="5880" y="18293"/>
                </a:cubicBezTo>
                <a:close/>
                <a:moveTo>
                  <a:pt x="7099" y="18293"/>
                </a:moveTo>
                <a:cubicBezTo>
                  <a:pt x="6879" y="18293"/>
                  <a:pt x="6770" y="18559"/>
                  <a:pt x="6923" y="18713"/>
                </a:cubicBezTo>
                <a:cubicBezTo>
                  <a:pt x="6974" y="18764"/>
                  <a:pt x="7037" y="18787"/>
                  <a:pt x="7098" y="18787"/>
                </a:cubicBezTo>
                <a:cubicBezTo>
                  <a:pt x="7225" y="18787"/>
                  <a:pt x="7346" y="18688"/>
                  <a:pt x="7346" y="18540"/>
                </a:cubicBezTo>
                <a:cubicBezTo>
                  <a:pt x="7346" y="18403"/>
                  <a:pt x="7237" y="18293"/>
                  <a:pt x="7099" y="182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15" name="Google Shape;5512;p22">
            <a:extLst>
              <a:ext uri="{FF2B5EF4-FFF2-40B4-BE49-F238E27FC236}">
                <a16:creationId xmlns:a16="http://schemas.microsoft.com/office/drawing/2014/main" id="{D6C39EE6-9D35-9E7A-7786-CACAD0B82ECB}"/>
              </a:ext>
            </a:extLst>
          </p:cNvPr>
          <p:cNvSpPr/>
          <p:nvPr/>
        </p:nvSpPr>
        <p:spPr>
          <a:xfrm>
            <a:off x="0" y="0"/>
            <a:ext cx="1581150" cy="1063625"/>
          </a:xfrm>
          <a:custGeom>
            <a:avLst/>
            <a:gdLst/>
            <a:ahLst/>
            <a:cxnLst/>
            <a:rect l="l" t="t" r="r" b="b"/>
            <a:pathLst>
              <a:path w="11979" h="8067" extrusionOk="0">
                <a:moveTo>
                  <a:pt x="1" y="1"/>
                </a:moveTo>
                <a:lnTo>
                  <a:pt x="1" y="6047"/>
                </a:lnTo>
                <a:cubicBezTo>
                  <a:pt x="299" y="7191"/>
                  <a:pt x="1420" y="8066"/>
                  <a:pt x="2326" y="8066"/>
                </a:cubicBezTo>
                <a:cubicBezTo>
                  <a:pt x="2612" y="8066"/>
                  <a:pt x="2877" y="7979"/>
                  <a:pt x="3087" y="7785"/>
                </a:cubicBezTo>
                <a:cubicBezTo>
                  <a:pt x="3928" y="7011"/>
                  <a:pt x="2122" y="4807"/>
                  <a:pt x="3223" y="3677"/>
                </a:cubicBezTo>
                <a:cubicBezTo>
                  <a:pt x="3389" y="3508"/>
                  <a:pt x="3568" y="3438"/>
                  <a:pt x="3764" y="3438"/>
                </a:cubicBezTo>
                <a:cubicBezTo>
                  <a:pt x="4660" y="3438"/>
                  <a:pt x="5895" y="4887"/>
                  <a:pt x="7656" y="4887"/>
                </a:cubicBezTo>
                <a:cubicBezTo>
                  <a:pt x="8080" y="4887"/>
                  <a:pt x="8535" y="4804"/>
                  <a:pt x="9023" y="4595"/>
                </a:cubicBezTo>
                <a:cubicBezTo>
                  <a:pt x="11979" y="3332"/>
                  <a:pt x="9667" y="1"/>
                  <a:pt x="9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5513;p22">
            <a:extLst>
              <a:ext uri="{FF2B5EF4-FFF2-40B4-BE49-F238E27FC236}">
                <a16:creationId xmlns:a16="http://schemas.microsoft.com/office/drawing/2014/main" id="{6F66ADB3-689D-4FC6-6A0C-3D342054094F}"/>
              </a:ext>
            </a:extLst>
          </p:cNvPr>
          <p:cNvSpPr>
            <a:spLocks/>
          </p:cNvSpPr>
          <p:nvPr/>
        </p:nvSpPr>
        <p:spPr bwMode="auto">
          <a:xfrm rot="5400000">
            <a:off x="10945812" y="185738"/>
            <a:ext cx="1425575" cy="1066800"/>
          </a:xfrm>
          <a:custGeom>
            <a:avLst/>
            <a:gdLst>
              <a:gd name="T0" fmla="*/ 0 w 12733"/>
              <a:gd name="T1" fmla="*/ 0 h 10212"/>
              <a:gd name="T2" fmla="*/ 0 w 12733"/>
              <a:gd name="T3" fmla="*/ 2147483646 h 10212"/>
              <a:gd name="T4" fmla="*/ 2147483646 w 12733"/>
              <a:gd name="T5" fmla="*/ 2147483646 h 10212"/>
              <a:gd name="T6" fmla="*/ 2147483646 w 12733"/>
              <a:gd name="T7" fmla="*/ 2147483646 h 10212"/>
              <a:gd name="T8" fmla="*/ 2147483646 w 12733"/>
              <a:gd name="T9" fmla="*/ 2147483646 h 10212"/>
              <a:gd name="T10" fmla="*/ 2147483646 w 12733"/>
              <a:gd name="T11" fmla="*/ 2147483646 h 10212"/>
              <a:gd name="T12" fmla="*/ 2147483646 w 12733"/>
              <a:gd name="T13" fmla="*/ 2147483646 h 10212"/>
              <a:gd name="T14" fmla="*/ 2147483646 w 12733"/>
              <a:gd name="T15" fmla="*/ 0 h 10212"/>
              <a:gd name="T16" fmla="*/ 0 w 12733"/>
              <a:gd name="T17" fmla="*/ 0 h 10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33" h="10212" extrusionOk="0">
                <a:moveTo>
                  <a:pt x="0" y="0"/>
                </a:moveTo>
                <a:lnTo>
                  <a:pt x="0" y="10212"/>
                </a:lnTo>
                <a:cubicBezTo>
                  <a:pt x="8" y="10212"/>
                  <a:pt x="15" y="10212"/>
                  <a:pt x="23" y="10212"/>
                </a:cubicBezTo>
                <a:cubicBezTo>
                  <a:pt x="2460" y="10212"/>
                  <a:pt x="2081" y="6171"/>
                  <a:pt x="4185" y="6171"/>
                </a:cubicBezTo>
                <a:cubicBezTo>
                  <a:pt x="4313" y="6171"/>
                  <a:pt x="4451" y="6186"/>
                  <a:pt x="4600" y="6218"/>
                </a:cubicBezTo>
                <a:cubicBezTo>
                  <a:pt x="4960" y="6296"/>
                  <a:pt x="5296" y="6331"/>
                  <a:pt x="5609" y="6331"/>
                </a:cubicBezTo>
                <a:cubicBezTo>
                  <a:pt x="7544" y="6331"/>
                  <a:pt x="8602" y="4971"/>
                  <a:pt x="8950" y="3751"/>
                </a:cubicBezTo>
                <a:cubicBezTo>
                  <a:pt x="9492" y="1849"/>
                  <a:pt x="12733" y="4302"/>
                  <a:pt x="124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9B0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th-TH"/>
          </a:p>
        </p:txBody>
      </p:sp>
      <p:sp>
        <p:nvSpPr>
          <p:cNvPr id="5500" name="Google Shape;5500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01" name="Google Shape;5501;p22"/>
          <p:cNvSpPr txBox="1">
            <a:spLocks noGrp="1"/>
          </p:cNvSpPr>
          <p:nvPr>
            <p:ph type="subTitle" idx="1"/>
          </p:nvPr>
        </p:nvSpPr>
        <p:spPr>
          <a:xfrm>
            <a:off x="976267" y="4712900"/>
            <a:ext cx="2323600" cy="120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502" name="Google Shape;5502;p22"/>
          <p:cNvSpPr txBox="1">
            <a:spLocks noGrp="1"/>
          </p:cNvSpPr>
          <p:nvPr>
            <p:ph type="subTitle" idx="2"/>
          </p:nvPr>
        </p:nvSpPr>
        <p:spPr>
          <a:xfrm>
            <a:off x="976267" y="4155767"/>
            <a:ext cx="2323600" cy="580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503" name="Google Shape;5503;p22"/>
          <p:cNvSpPr txBox="1">
            <a:spLocks noGrp="1"/>
          </p:cNvSpPr>
          <p:nvPr>
            <p:ph type="subTitle" idx="3"/>
          </p:nvPr>
        </p:nvSpPr>
        <p:spPr>
          <a:xfrm>
            <a:off x="4934200" y="4712900"/>
            <a:ext cx="2323600" cy="120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504" name="Google Shape;5504;p22"/>
          <p:cNvSpPr txBox="1">
            <a:spLocks noGrp="1"/>
          </p:cNvSpPr>
          <p:nvPr>
            <p:ph type="subTitle" idx="4"/>
          </p:nvPr>
        </p:nvSpPr>
        <p:spPr>
          <a:xfrm>
            <a:off x="4934200" y="4155767"/>
            <a:ext cx="2323600" cy="580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505" name="Google Shape;5505;p22"/>
          <p:cNvSpPr txBox="1">
            <a:spLocks noGrp="1"/>
          </p:cNvSpPr>
          <p:nvPr>
            <p:ph type="subTitle" idx="5"/>
          </p:nvPr>
        </p:nvSpPr>
        <p:spPr>
          <a:xfrm>
            <a:off x="8917333" y="4712900"/>
            <a:ext cx="2323600" cy="120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506" name="Google Shape;5506;p22"/>
          <p:cNvSpPr txBox="1">
            <a:spLocks noGrp="1"/>
          </p:cNvSpPr>
          <p:nvPr>
            <p:ph type="subTitle" idx="6"/>
          </p:nvPr>
        </p:nvSpPr>
        <p:spPr>
          <a:xfrm>
            <a:off x="8917333" y="4155767"/>
            <a:ext cx="2323600" cy="580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51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0718643-49BC-66A3-D067-63EA836D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B459-FBC8-4891-B4AF-4E017E53D6E8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7B61DB5-D6E4-FDC1-F2F2-AB2D9640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48B7E95-EE62-CDC6-A365-09454C6A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7809-52EB-4F6B-8676-F775E39C4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EF6E98B-93BA-51E1-F326-8935D134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7399-F0C4-4F9A-8EFD-082CAA13C495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444D146-955A-3BD6-1052-939F21D1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176DAE9-D4C2-BACA-5CA3-CD240A92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90DA-60A8-44D4-BA43-804C18DC7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BE9DFE9E-3B10-7471-B067-0D35C9D2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41EB-DB01-43EE-847B-D0DD65D690F3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D58300EB-EF30-9785-F4A2-4B9E6B35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1F01E1D6-878A-D274-8FF4-680181B3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19A6-0731-41A8-81B0-6C1F851B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3">
            <a:extLst>
              <a:ext uri="{FF2B5EF4-FFF2-40B4-BE49-F238E27FC236}">
                <a16:creationId xmlns:a16="http://schemas.microsoft.com/office/drawing/2014/main" id="{D327D672-F8D6-CACF-CF5D-FF754179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4E0C-FD68-4EBD-A995-547266E51931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8" name="ตัวแทนท้ายกระดาษ 4">
            <a:extLst>
              <a:ext uri="{FF2B5EF4-FFF2-40B4-BE49-F238E27FC236}">
                <a16:creationId xmlns:a16="http://schemas.microsoft.com/office/drawing/2014/main" id="{DF534A91-970A-B8C4-A180-B6670A13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31F55ABD-DE97-4420-8C86-258F50C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19E4-7A67-4081-A9D8-B9C218616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id="{4B3BA4B1-F168-6A7F-C5AC-2E604944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BB6B-97A8-46AF-B166-8C188A3327E2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id="{968CAE94-E8C6-964A-689B-6610EFDA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>
            <a:extLst>
              <a:ext uri="{FF2B5EF4-FFF2-40B4-BE49-F238E27FC236}">
                <a16:creationId xmlns:a16="http://schemas.microsoft.com/office/drawing/2014/main" id="{0598F3C2-4A73-72A2-1D0D-B7293197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0CDC-DC65-407B-BA12-59D3E67B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id="{146B0393-BC98-F6B0-B977-A2F62B73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9C02-BF14-4531-8584-3498D0ABAE67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3" name="ตัวแทนท้ายกระดาษ 4">
            <a:extLst>
              <a:ext uri="{FF2B5EF4-FFF2-40B4-BE49-F238E27FC236}">
                <a16:creationId xmlns:a16="http://schemas.microsoft.com/office/drawing/2014/main" id="{F807DA82-7941-D188-5E35-D18F89D6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>
            <a:extLst>
              <a:ext uri="{FF2B5EF4-FFF2-40B4-BE49-F238E27FC236}">
                <a16:creationId xmlns:a16="http://schemas.microsoft.com/office/drawing/2014/main" id="{1448AC88-99D5-9BA4-A818-930D5F45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2D0E-601A-489D-8EC9-D63090F1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3D974BEF-6E8C-A894-8A11-A36345DD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C72A-2B0A-448A-9CD5-CF0AD36FEE9B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F0B85D9C-AFF6-21B3-44E7-243B8806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F8742334-BD61-9672-6DD8-35ED7E62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2028-172E-46C7-AF5F-676B83E93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B3829C23-E8CB-6D36-A484-DB0A954A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0830-121E-46C4-9877-3BAFEAC62704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02F2D57C-43A7-1A2F-68CD-322E1616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A333AEC1-E9DF-2231-7AE2-2189625E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3563-058E-4B97-B1D2-523FD9BB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9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>
            <a:extLst>
              <a:ext uri="{FF2B5EF4-FFF2-40B4-BE49-F238E27FC236}">
                <a16:creationId xmlns:a16="http://schemas.microsoft.com/office/drawing/2014/main" id="{30D481D5-65E6-5B14-D6C4-5407793FF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  <a:endParaRPr lang="en-US" altLang="en-US"/>
          </a:p>
        </p:txBody>
      </p:sp>
      <p:sp>
        <p:nvSpPr>
          <p:cNvPr id="1027" name="ตัวแทนข้อความ 2">
            <a:extLst>
              <a:ext uri="{FF2B5EF4-FFF2-40B4-BE49-F238E27FC236}">
                <a16:creationId xmlns:a16="http://schemas.microsoft.com/office/drawing/2014/main" id="{A5F57B4B-1FC5-EC5A-8535-99DD31A53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B40466-4C7B-B686-EED0-B47784B58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85CE9-FEEF-4A16-AF8E-4F387EF63B2B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7B2E4BF-A47C-0F2E-DCDE-8F5BFF33E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3E033F-A475-31D8-B1A4-83666879C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5664C0-E6F2-438C-B97D-25B5DB24D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f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>
            <a:extLst>
              <a:ext uri="{FF2B5EF4-FFF2-40B4-BE49-F238E27FC236}">
                <a16:creationId xmlns:a16="http://schemas.microsoft.com/office/drawing/2014/main" id="{2AC4027A-F73F-89A3-4FDA-7270DFE900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3562" y="2048195"/>
            <a:ext cx="10925331" cy="2387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9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en-US" sz="9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br>
              <a:rPr lang="th-TH" altLang="en-US" sz="8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en-US" sz="9600" b="1" dirty="0">
                <a:solidFill>
                  <a:srgbClr val="FB1DE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KIDS SONGKHLA</a:t>
            </a:r>
            <a:br>
              <a:rPr lang="th-TH" altLang="en-US" sz="8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altLang="en-US" sz="8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6B4C02A-1E64-EDDD-C34D-A69E0295A5C9}"/>
              </a:ext>
            </a:extLst>
          </p:cNvPr>
          <p:cNvSpPr txBox="1"/>
          <p:nvPr/>
        </p:nvSpPr>
        <p:spPr>
          <a:xfrm>
            <a:off x="1" y="3080939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พัฒนาการเด็กปฐมวัย</a:t>
            </a:r>
          </a:p>
          <a:p>
            <a:pPr algn="ctr"/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โภชนาการเด็กปฐมวัย</a:t>
            </a:r>
          </a:p>
          <a:p>
            <a:pPr algn="ctr"/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การป้องกันและแก้ไขปัญหาภาวะโลหิตจางเด็กปฐมวัย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9CE7823-D6E8-42FE-97F0-1D38A981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89" l="7125" r="90750">
                        <a14:foregroundMark x1="9000" y1="26474" x2="27250" y2="9232"/>
                        <a14:foregroundMark x1="27250" y1="9232" x2="31125" y2="76085"/>
                        <a14:foregroundMark x1="31125" y1="76085" x2="11125" y2="80200"/>
                        <a14:foregroundMark x1="11125" y1="80200" x2="7187" y2="29143"/>
                        <a14:foregroundMark x1="69688" y1="34483" x2="93313" y2="32925"/>
                        <a14:foregroundMark x1="93313" y1="32925" x2="90750" y2="65406"/>
                        <a14:foregroundMark x1="90750" y1="65406" x2="69188" y2="74750"/>
                        <a14:foregroundMark x1="69188" y1="74750" x2="66250" y2="43382"/>
                        <a14:foregroundMark x1="66250" y1="43382" x2="69688" y2="28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363" y="5219590"/>
            <a:ext cx="3096638" cy="173992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DD70364-7247-DCD0-5845-46592BC54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" y="2953485"/>
            <a:ext cx="2550860" cy="160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E8CD315-9CAA-8C53-9BF5-C683CAB0D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" y="-1129"/>
            <a:ext cx="1713072" cy="1927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9489E1A8-D2BC-E7FA-990A-52820D2B7854}"/>
              </a:ext>
            </a:extLst>
          </p:cNvPr>
          <p:cNvSpPr/>
          <p:nvPr/>
        </p:nvSpPr>
        <p:spPr>
          <a:xfrm>
            <a:off x="330740" y="799462"/>
            <a:ext cx="11702374" cy="5922351"/>
          </a:xfrm>
          <a:prstGeom prst="roundRect">
            <a:avLst/>
          </a:prstGeom>
          <a:solidFill>
            <a:schemeClr val="lt1">
              <a:alpha val="11000"/>
            </a:schemeClr>
          </a:solidFill>
          <a:ln w="44450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AAC18AB8-D67B-4628-7D1C-53BFF281A75F}"/>
              </a:ext>
            </a:extLst>
          </p:cNvPr>
          <p:cNvSpPr txBox="1">
            <a:spLocks/>
          </p:cNvSpPr>
          <p:nvPr/>
        </p:nvSpPr>
        <p:spPr bwMode="auto">
          <a:xfrm>
            <a:off x="838200" y="-18520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สิ่งที่จะดำเนินการในระยะต่อไป</a:t>
            </a:r>
            <a:endParaRPr lang="en-US" sz="4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F6723EC-9D9C-063E-7ABC-F3123535FE67}"/>
              </a:ext>
            </a:extLst>
          </p:cNvPr>
          <p:cNvSpPr txBox="1"/>
          <p:nvPr/>
        </p:nvSpPr>
        <p:spPr>
          <a:xfrm>
            <a:off x="1014548" y="1414674"/>
            <a:ext cx="101629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1.กำหนด </a:t>
            </a:r>
            <a:r>
              <a:rPr lang="en-US" sz="4000" dirty="0"/>
              <a:t>Time Line </a:t>
            </a:r>
            <a:r>
              <a:rPr lang="th-TH" sz="4000" dirty="0"/>
              <a:t>การคัดกรอง</a:t>
            </a:r>
            <a:r>
              <a:rPr lang="en-US" sz="4000" dirty="0"/>
              <a:t>ADL/</a:t>
            </a:r>
            <a:r>
              <a:rPr lang="th-TH" sz="4000" dirty="0"/>
              <a:t>โรคที่พบบ่อย/</a:t>
            </a:r>
          </a:p>
          <a:p>
            <a:r>
              <a:rPr lang="th-TH" sz="4000" dirty="0"/>
              <a:t>  พฤติกรรมสุขภาพที่พึงประสงค์ เดือนตุลาคม- ธันวาคม 2565</a:t>
            </a:r>
            <a:r>
              <a:rPr lang="en-US" sz="4000" dirty="0"/>
              <a:t>      </a:t>
            </a:r>
            <a:endParaRPr lang="th-TH" sz="4000" dirty="0"/>
          </a:p>
          <a:p>
            <a:r>
              <a:rPr lang="th-TH" sz="4000" dirty="0"/>
              <a:t>2.จัดทำแผนการส่งเสริมสุขภาพตามปัญหาที่พบจากการคัดกรอง</a:t>
            </a:r>
            <a:endParaRPr lang="en-US" sz="4000" dirty="0"/>
          </a:p>
          <a:p>
            <a:r>
              <a:rPr lang="en-US" sz="4000" dirty="0"/>
              <a:t>  </a:t>
            </a:r>
            <a:r>
              <a:rPr lang="th-TH" sz="4000" dirty="0"/>
              <a:t>	-</a:t>
            </a:r>
            <a:r>
              <a:rPr lang="en-US" sz="4000" dirty="0"/>
              <a:t> </a:t>
            </a:r>
            <a:r>
              <a:rPr lang="th-TH" sz="4000" dirty="0"/>
              <a:t>หกล้ม/สมองเสื่อม</a:t>
            </a:r>
          </a:p>
          <a:p>
            <a:r>
              <a:rPr lang="th-TH" sz="4000" dirty="0"/>
              <a:t>3.พัฒนาแกนนำชมรมผู้สูงอายุ ( แผนการส่งเสริมสุขภาพดี )</a:t>
            </a:r>
          </a:p>
          <a:p>
            <a:r>
              <a:rPr lang="th-TH" sz="4000" dirty="0"/>
              <a:t>4.</a:t>
            </a:r>
            <a:r>
              <a:rPr lang="en-US" sz="4000" dirty="0"/>
              <a:t>Long Term care</a:t>
            </a:r>
          </a:p>
          <a:p>
            <a:r>
              <a:rPr lang="en-US" sz="4000" dirty="0"/>
              <a:t>   140 </a:t>
            </a:r>
            <a:r>
              <a:rPr lang="th-TH" sz="4000" dirty="0"/>
              <a:t>กองทุน/สมัคร131 กองทุน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1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7D9D2A2-8FC5-FB63-F895-677CE39395FA}"/>
              </a:ext>
            </a:extLst>
          </p:cNvPr>
          <p:cNvSpPr txBox="1"/>
          <p:nvPr/>
        </p:nvSpPr>
        <p:spPr>
          <a:xfrm>
            <a:off x="2715638" y="2705725"/>
            <a:ext cx="7450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solidFill>
                  <a:srgbClr val="FB1DE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ขอบคุณค่ะ</a:t>
            </a:r>
            <a:endParaRPr lang="en-US" sz="8800" b="1" dirty="0">
              <a:solidFill>
                <a:srgbClr val="FB1DE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7634CB91-241D-3F18-5CA5-ECCECD29ED60}"/>
              </a:ext>
            </a:extLst>
          </p:cNvPr>
          <p:cNvSpPr/>
          <p:nvPr/>
        </p:nvSpPr>
        <p:spPr>
          <a:xfrm>
            <a:off x="3178175" y="2859102"/>
            <a:ext cx="6760724" cy="1139796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6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Google Shape;8791;p31">
            <a:extLst>
              <a:ext uri="{FF2B5EF4-FFF2-40B4-BE49-F238E27FC236}">
                <a16:creationId xmlns:a16="http://schemas.microsoft.com/office/drawing/2014/main" id="{9B29BF8C-6FA2-7EC2-D29D-B17851765744}"/>
              </a:ext>
            </a:extLst>
          </p:cNvPr>
          <p:cNvSpPr>
            <a:spLocks noGrp="1" noChangeArrowheads="1"/>
          </p:cNvSpPr>
          <p:nvPr>
            <p:ph type="title" idx="4"/>
          </p:nvPr>
        </p:nvSpPr>
        <p:spPr>
          <a:xfrm>
            <a:off x="4841066" y="1354138"/>
            <a:ext cx="2847975" cy="444500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02</a:t>
            </a:r>
          </a:p>
        </p:txBody>
      </p:sp>
      <p:sp>
        <p:nvSpPr>
          <p:cNvPr id="27652" name="Google Shape;8797;p31">
            <a:extLst>
              <a:ext uri="{FF2B5EF4-FFF2-40B4-BE49-F238E27FC236}">
                <a16:creationId xmlns:a16="http://schemas.microsoft.com/office/drawing/2014/main" id="{4C059734-C583-2E65-8A9E-F0AED6308A9A}"/>
              </a:ext>
            </a:extLst>
          </p:cNvPr>
          <p:cNvSpPr>
            <a:spLocks noGrp="1" noChangeArrowheads="1"/>
          </p:cNvSpPr>
          <p:nvPr>
            <p:ph type="title" idx="13"/>
          </p:nvPr>
        </p:nvSpPr>
        <p:spPr>
          <a:xfrm>
            <a:off x="950913" y="4418013"/>
            <a:ext cx="2847975" cy="442912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04</a:t>
            </a:r>
          </a:p>
        </p:txBody>
      </p:sp>
      <p:sp>
        <p:nvSpPr>
          <p:cNvPr id="27653" name="Google Shape;8793;p31">
            <a:extLst>
              <a:ext uri="{FF2B5EF4-FFF2-40B4-BE49-F238E27FC236}">
                <a16:creationId xmlns:a16="http://schemas.microsoft.com/office/drawing/2014/main" id="{5D7E465C-8F3A-9BDC-9572-5926093AFD59}"/>
              </a:ext>
            </a:extLst>
          </p:cNvPr>
          <p:cNvSpPr>
            <a:spLocks noGrp="1" noChangeArrowheads="1"/>
          </p:cNvSpPr>
          <p:nvPr>
            <p:ph type="subTitle" idx="6"/>
          </p:nvPr>
        </p:nvSpPr>
        <p:spPr>
          <a:xfrm>
            <a:off x="4244976" y="1948868"/>
            <a:ext cx="3040062" cy="547687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อัตราการคัดกรองพัฒนาการ ไม่น้อยกว่าร้อยละ 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90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(ร้อยละ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83.61)</a:t>
            </a:r>
            <a:endParaRPr lang="en-US" altLang="en-US" sz="3200" dirty="0">
              <a:solidFill>
                <a:srgbClr val="FF0000"/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</p:txBody>
      </p:sp>
      <p:sp>
        <p:nvSpPr>
          <p:cNvPr id="27654" name="Google Shape;8800;p31">
            <a:extLst>
              <a:ext uri="{FF2B5EF4-FFF2-40B4-BE49-F238E27FC236}">
                <a16:creationId xmlns:a16="http://schemas.microsoft.com/office/drawing/2014/main" id="{32ACEA3F-3664-8DBB-0A2E-886C93396270}"/>
              </a:ext>
            </a:extLst>
          </p:cNvPr>
          <p:cNvSpPr>
            <a:spLocks noGrp="1" noChangeArrowheads="1"/>
          </p:cNvSpPr>
          <p:nvPr>
            <p:ph type="title" idx="16"/>
          </p:nvPr>
        </p:nvSpPr>
        <p:spPr>
          <a:xfrm>
            <a:off x="5497774" y="4417100"/>
            <a:ext cx="2847975" cy="442912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05</a:t>
            </a:r>
          </a:p>
        </p:txBody>
      </p:sp>
      <p:sp>
        <p:nvSpPr>
          <p:cNvPr id="27655" name="Google Shape;8788;p31">
            <a:extLst>
              <a:ext uri="{FF2B5EF4-FFF2-40B4-BE49-F238E27FC236}">
                <a16:creationId xmlns:a16="http://schemas.microsoft.com/office/drawing/2014/main" id="{03DD5DCF-CE1E-DF08-939D-196100916701}"/>
              </a:ext>
            </a:extLst>
          </p:cNvPr>
          <p:cNvSpPr>
            <a:spLocks noGrp="1" noChangeArrowheads="1"/>
          </p:cNvSpPr>
          <p:nvPr>
            <p:ph type="title" idx="2"/>
          </p:nvPr>
        </p:nvSpPr>
        <p:spPr>
          <a:xfrm>
            <a:off x="808871" y="1421606"/>
            <a:ext cx="2847975" cy="444500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01</a:t>
            </a:r>
          </a:p>
        </p:txBody>
      </p:sp>
      <p:sp>
        <p:nvSpPr>
          <p:cNvPr id="27656" name="Google Shape;8790;p31">
            <a:extLst>
              <a:ext uri="{FF2B5EF4-FFF2-40B4-BE49-F238E27FC236}">
                <a16:creationId xmlns:a16="http://schemas.microsoft.com/office/drawing/2014/main" id="{CDEBA67D-70AC-5355-BD6C-689DAB751183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>
          <a:xfrm>
            <a:off x="695326" y="1853226"/>
            <a:ext cx="3425825" cy="557212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3200" dirty="0">
                <a:solidFill>
                  <a:schemeClr val="accent1">
                    <a:lumMod val="50000"/>
                  </a:schemeClr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ภาพรวมการดูแลพัฒนาการเด็กปฐมวัย</a:t>
            </a: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</p:txBody>
      </p:sp>
      <p:sp>
        <p:nvSpPr>
          <p:cNvPr id="27657" name="Google Shape;8799;p31">
            <a:extLst>
              <a:ext uri="{FF2B5EF4-FFF2-40B4-BE49-F238E27FC236}">
                <a16:creationId xmlns:a16="http://schemas.microsoft.com/office/drawing/2014/main" id="{6DC427AE-673F-D50E-E94E-BBB4ED49FAD1}"/>
              </a:ext>
            </a:extLst>
          </p:cNvPr>
          <p:cNvSpPr>
            <a:spLocks noGrp="1" noChangeArrowheads="1"/>
          </p:cNvSpPr>
          <p:nvPr>
            <p:ph type="subTitle" idx="15"/>
          </p:nvPr>
        </p:nvSpPr>
        <p:spPr>
          <a:xfrm>
            <a:off x="950913" y="4906963"/>
            <a:ext cx="3073400" cy="547687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อัตราการติดตามเด็กสงสัยพัฒนาล่าช้าภายใน 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30 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วัน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ไม่น้อยกว่าร้อยละ 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90 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(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ร้อยละ 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79.58)</a:t>
            </a:r>
          </a:p>
        </p:txBody>
      </p:sp>
      <p:sp>
        <p:nvSpPr>
          <p:cNvPr id="27658" name="Google Shape;8794;p31">
            <a:extLst>
              <a:ext uri="{FF2B5EF4-FFF2-40B4-BE49-F238E27FC236}">
                <a16:creationId xmlns:a16="http://schemas.microsoft.com/office/drawing/2014/main" id="{F36074BD-B646-2B60-68C3-EB0B29F90493}"/>
              </a:ext>
            </a:extLst>
          </p:cNvPr>
          <p:cNvSpPr>
            <a:spLocks noGrp="1" noChangeArrowheads="1"/>
          </p:cNvSpPr>
          <p:nvPr>
            <p:ph type="title" idx="7"/>
          </p:nvPr>
        </p:nvSpPr>
        <p:spPr>
          <a:xfrm>
            <a:off x="8328026" y="1260830"/>
            <a:ext cx="2847975" cy="444500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97"/>
                </a:solidFill>
                <a:latin typeface="TH Sarabun New" pitchFamily="34" charset="-34"/>
                <a:cs typeface="TH Sarabun New" pitchFamily="34" charset="-34"/>
              </a:rPr>
              <a:t>03</a:t>
            </a:r>
          </a:p>
        </p:txBody>
      </p:sp>
      <p:sp>
        <p:nvSpPr>
          <p:cNvPr id="27659" name="Google Shape;8802;p31">
            <a:extLst>
              <a:ext uri="{FF2B5EF4-FFF2-40B4-BE49-F238E27FC236}">
                <a16:creationId xmlns:a16="http://schemas.microsoft.com/office/drawing/2014/main" id="{4D2E79E5-B6CC-27E8-04B8-DFAA77F94071}"/>
              </a:ext>
            </a:extLst>
          </p:cNvPr>
          <p:cNvSpPr>
            <a:spLocks noGrp="1" noChangeArrowheads="1"/>
          </p:cNvSpPr>
          <p:nvPr>
            <p:ph type="subTitle" idx="18"/>
          </p:nvPr>
        </p:nvSpPr>
        <p:spPr>
          <a:xfrm>
            <a:off x="4483223" y="4860012"/>
            <a:ext cx="3797438" cy="547687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อัตราการกระตุ้นพัฒนาการเด็กด้วยเครื่องมือ 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TEDA4I 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หรือเครื่องมือมาตรฐานอื่น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ไม่น้อยกว่าร้อยละ 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70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(</a:t>
            </a:r>
            <a:r>
              <a:rPr lang="th-TH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ร้อยละ</a:t>
            </a:r>
            <a:r>
              <a:rPr lang="en-US" altLang="en-US" sz="2800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67.79)</a:t>
            </a:r>
          </a:p>
        </p:txBody>
      </p:sp>
      <p:sp>
        <p:nvSpPr>
          <p:cNvPr id="27660" name="Google Shape;8793;p31">
            <a:extLst>
              <a:ext uri="{FF2B5EF4-FFF2-40B4-BE49-F238E27FC236}">
                <a16:creationId xmlns:a16="http://schemas.microsoft.com/office/drawing/2014/main" id="{EE4ACCF3-8664-6900-D654-DAC6C4D13836}"/>
              </a:ext>
            </a:extLst>
          </p:cNvPr>
          <p:cNvSpPr txBox="1">
            <a:spLocks/>
          </p:cNvSpPr>
          <p:nvPr/>
        </p:nvSpPr>
        <p:spPr bwMode="auto">
          <a:xfrm>
            <a:off x="8269287" y="1893214"/>
            <a:ext cx="4079551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อัตราการพบเด็กปฐมวัยสงสัยพัฒนาการล่าช้า</a:t>
            </a:r>
            <a:r>
              <a:rPr lang="en-US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</a:t>
            </a:r>
            <a:r>
              <a:rPr lang="th-TH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ไม่น้อยกว่าร้อยละ </a:t>
            </a:r>
            <a:r>
              <a:rPr lang="en-US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20</a:t>
            </a:r>
            <a:endParaRPr lang="th-TH" altLang="en-US" b="1" dirty="0">
              <a:solidFill>
                <a:srgbClr val="00B050"/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(</a:t>
            </a:r>
            <a:r>
              <a:rPr lang="th-TH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ร้อยละ</a:t>
            </a:r>
            <a:r>
              <a:rPr lang="en-US" altLang="en-US" b="1" dirty="0">
                <a:solidFill>
                  <a:srgbClr val="00B05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23.85)</a:t>
            </a:r>
            <a:endParaRPr lang="th-TH" altLang="en-US" sz="3200" b="1" dirty="0">
              <a:solidFill>
                <a:srgbClr val="00B050"/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</p:txBody>
      </p:sp>
      <p:sp>
        <p:nvSpPr>
          <p:cNvPr id="27661" name="Google Shape;8800;p31">
            <a:extLst>
              <a:ext uri="{FF2B5EF4-FFF2-40B4-BE49-F238E27FC236}">
                <a16:creationId xmlns:a16="http://schemas.microsoft.com/office/drawing/2014/main" id="{7767E37D-114F-D138-7722-C007FFFFE6E0}"/>
              </a:ext>
            </a:extLst>
          </p:cNvPr>
          <p:cNvSpPr txBox="1">
            <a:spLocks/>
          </p:cNvSpPr>
          <p:nvPr/>
        </p:nvSpPr>
        <p:spPr bwMode="auto">
          <a:xfrm>
            <a:off x="9500863" y="4503738"/>
            <a:ext cx="28479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ts val="3000"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06</a:t>
            </a:r>
          </a:p>
        </p:txBody>
      </p:sp>
      <p:sp>
        <p:nvSpPr>
          <p:cNvPr id="27662" name="Google Shape;8802;p31">
            <a:extLst>
              <a:ext uri="{FF2B5EF4-FFF2-40B4-BE49-F238E27FC236}">
                <a16:creationId xmlns:a16="http://schemas.microsoft.com/office/drawing/2014/main" id="{5DEFF170-77A3-2D91-ACEF-59AD4FDB0E67}"/>
              </a:ext>
            </a:extLst>
          </p:cNvPr>
          <p:cNvSpPr txBox="1">
            <a:spLocks/>
          </p:cNvSpPr>
          <p:nvPr/>
        </p:nvSpPr>
        <p:spPr bwMode="auto">
          <a:xfrm>
            <a:off x="8486204" y="5049482"/>
            <a:ext cx="4079551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อัตราเด็กปฐมวัยมีพัฒนาการสมวัย</a:t>
            </a:r>
            <a:endParaRPr lang="en-US" altLang="en-US" b="1" dirty="0">
              <a:solidFill>
                <a:srgbClr val="FF0000"/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ไม่น้อยกว่าร้อยละ </a:t>
            </a:r>
            <a:r>
              <a:rPr lang="en-US" altLang="en-US" b="1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85 </a:t>
            </a:r>
            <a:endParaRPr lang="th-TH" altLang="en-US" b="1" dirty="0">
              <a:solidFill>
                <a:srgbClr val="FF0000"/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(</a:t>
            </a:r>
            <a:r>
              <a:rPr lang="th-TH" altLang="en-US" b="1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ร้อยละ</a:t>
            </a:r>
            <a:r>
              <a:rPr lang="en-US" altLang="en-US" b="1" dirty="0">
                <a:solidFill>
                  <a:srgbClr val="FF000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 79.10)</a:t>
            </a:r>
            <a:endParaRPr lang="th-TH" altLang="en-US" sz="3200" b="1" dirty="0">
              <a:solidFill>
                <a:srgbClr val="FF0000"/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3ADDA49-6490-6A2C-9997-FCCE926BD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58" y="1090174"/>
            <a:ext cx="949786" cy="9497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0DDB153-3011-76BB-9ECC-927299686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04" y="1117871"/>
            <a:ext cx="817562" cy="81756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9597B22-8DC0-BD64-504C-AFC20AFC9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8" y="3906719"/>
            <a:ext cx="817562" cy="81756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957AC2EF-1CA6-FD34-D3F6-365957B51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32" y="4129088"/>
            <a:ext cx="817562" cy="817562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2E44C90-C4E7-C080-ABA0-A966C7010989}"/>
              </a:ext>
            </a:extLst>
          </p:cNvPr>
          <p:cNvSpPr txBox="1"/>
          <p:nvPr/>
        </p:nvSpPr>
        <p:spPr>
          <a:xfrm>
            <a:off x="1811482" y="74511"/>
            <a:ext cx="800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พัฒนาการสมวัย</a:t>
            </a:r>
            <a:endParaRPr lang="en-US" sz="6000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BB45A5E-7401-CEF2-7C79-B845529E7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3" y="4129088"/>
            <a:ext cx="817562" cy="817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05B977-A179-29CC-4EE2-1026E631A064}"/>
              </a:ext>
            </a:extLst>
          </p:cNvPr>
          <p:cNvSpPr txBox="1"/>
          <p:nvPr/>
        </p:nvSpPr>
        <p:spPr>
          <a:xfrm>
            <a:off x="-50243" y="200747"/>
            <a:ext cx="3257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สรุปตัวชี้วัดพัฒนาการเด็กปฐมวัย</a:t>
            </a:r>
          </a:p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แยกรายอำเภอ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6EF7E2DC-A6B0-DB47-D595-56062DF7A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1485"/>
              </p:ext>
            </p:extLst>
          </p:nvPr>
        </p:nvGraphicFramePr>
        <p:xfrm>
          <a:off x="3215472" y="107619"/>
          <a:ext cx="8976527" cy="66730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00817">
                  <a:extLst>
                    <a:ext uri="{9D8B030D-6E8A-4147-A177-3AD203B41FA5}">
                      <a16:colId xmlns:a16="http://schemas.microsoft.com/office/drawing/2014/main" val="2856604534"/>
                    </a:ext>
                  </a:extLst>
                </a:gridCol>
                <a:gridCol w="1443351">
                  <a:extLst>
                    <a:ext uri="{9D8B030D-6E8A-4147-A177-3AD203B41FA5}">
                      <a16:colId xmlns:a16="http://schemas.microsoft.com/office/drawing/2014/main" val="1281513672"/>
                    </a:ext>
                  </a:extLst>
                </a:gridCol>
                <a:gridCol w="1428446">
                  <a:extLst>
                    <a:ext uri="{9D8B030D-6E8A-4147-A177-3AD203B41FA5}">
                      <a16:colId xmlns:a16="http://schemas.microsoft.com/office/drawing/2014/main" val="3674184079"/>
                    </a:ext>
                  </a:extLst>
                </a:gridCol>
                <a:gridCol w="1766929">
                  <a:extLst>
                    <a:ext uri="{9D8B030D-6E8A-4147-A177-3AD203B41FA5}">
                      <a16:colId xmlns:a16="http://schemas.microsoft.com/office/drawing/2014/main" val="3479744037"/>
                    </a:ext>
                  </a:extLst>
                </a:gridCol>
                <a:gridCol w="1468618">
                  <a:extLst>
                    <a:ext uri="{9D8B030D-6E8A-4147-A177-3AD203B41FA5}">
                      <a16:colId xmlns:a16="http://schemas.microsoft.com/office/drawing/2014/main" val="464905607"/>
                    </a:ext>
                  </a:extLst>
                </a:gridCol>
                <a:gridCol w="1368366">
                  <a:extLst>
                    <a:ext uri="{9D8B030D-6E8A-4147-A177-3AD203B41FA5}">
                      <a16:colId xmlns:a16="http://schemas.microsoft.com/office/drawing/2014/main" val="424793750"/>
                    </a:ext>
                  </a:extLst>
                </a:gridCol>
              </a:tblGrid>
              <a:tr h="45508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อำเภอ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คัดกรอง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สงสัยล่าช้า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ติดตามใน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วัน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TEDA4I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พัฒนาการสมวัย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77494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เมือง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60403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สทิงพระ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4942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จะนะ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95589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นาทวี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34835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เทพา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8111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สะบ้าย้อย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3782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ระโนด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220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กระแสสินธุ์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46109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รัตภูมิ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79399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สะเดา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733981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หาดใหญ่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39082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นาหม่อม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51985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ควนเนียง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4638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บางกล่ำ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24841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สิงหนคร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98206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คลองหอยโข่ง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29473"/>
                  </a:ext>
                </a:extLst>
              </a:tr>
              <a:tr h="349146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6744"/>
                  </a:ext>
                </a:extLst>
              </a:tr>
            </a:tbl>
          </a:graphicData>
        </a:graphic>
      </p:graphicFrame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63434032-7A29-C938-9728-BD86351F4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49016"/>
              </p:ext>
            </p:extLst>
          </p:nvPr>
        </p:nvGraphicFramePr>
        <p:xfrm>
          <a:off x="90435" y="1626420"/>
          <a:ext cx="3056977" cy="3322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04697">
                  <a:extLst>
                    <a:ext uri="{9D8B030D-6E8A-4147-A177-3AD203B41FA5}">
                      <a16:colId xmlns:a16="http://schemas.microsoft.com/office/drawing/2014/main" val="314479642"/>
                    </a:ext>
                  </a:extLst>
                </a:gridCol>
                <a:gridCol w="952280">
                  <a:extLst>
                    <a:ext uri="{9D8B030D-6E8A-4147-A177-3AD203B41FA5}">
                      <a16:colId xmlns:a16="http://schemas.microsoft.com/office/drawing/2014/main" val="3970814357"/>
                    </a:ext>
                  </a:extLst>
                </a:gridCol>
              </a:tblGrid>
              <a:tr h="26948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55083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เด็กปฐมวัยได้รับการคัดกรองพัฒนาการ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1049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พบสงสัยพัฒนาการล่าช้า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42313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ติดตามเด็กสงสัยพัฒนาการล่าช้าใน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วัน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310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เด็กที่มีปัญหาพัฒนาการได้รับการกระตุ้นด้วย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TEDA4I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หรือเครื่องมือมาตรฐานอื่น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84260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เด็กปฐมวัยมีพัฒนาการสมวัย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182865"/>
                  </a:ext>
                </a:extLst>
              </a:tr>
            </a:tbl>
          </a:graphicData>
        </a:graphic>
      </p:graphicFrame>
      <p:sp>
        <p:nvSpPr>
          <p:cNvPr id="9" name="TextBox 16">
            <a:extLst>
              <a:ext uri="{FF2B5EF4-FFF2-40B4-BE49-F238E27FC236}">
                <a16:creationId xmlns:a16="http://schemas.microsoft.com/office/drawing/2014/main" id="{17F5173A-AC83-FC0D-B920-A8D0C917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243" y="5420306"/>
            <a:ext cx="38985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แหล่งข้อมูล </a:t>
            </a:r>
            <a:r>
              <a:rPr lang="en-US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รายงาน</a:t>
            </a:r>
            <a:r>
              <a:rPr lang="en-US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 HDC Service 29 </a:t>
            </a:r>
            <a:r>
              <a:rPr lang="th-TH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กันยายน </a:t>
            </a:r>
            <a:r>
              <a:rPr lang="en-US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65</a:t>
            </a:r>
            <a:endParaRPr lang="LID4096" altLang="en-US" sz="1100" dirty="0">
              <a:latin typeface="Prompt" panose="00000500000000000000" pitchFamily="2" charset="-34"/>
              <a:ea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528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Google Shape;8788;p31">
            <a:extLst>
              <a:ext uri="{FF2B5EF4-FFF2-40B4-BE49-F238E27FC236}">
                <a16:creationId xmlns:a16="http://schemas.microsoft.com/office/drawing/2014/main" id="{03DD5DCF-CE1E-DF08-939D-196100916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523" y="859483"/>
            <a:ext cx="695223" cy="431035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01</a:t>
            </a:r>
          </a:p>
        </p:txBody>
      </p:sp>
      <p:sp>
        <p:nvSpPr>
          <p:cNvPr id="27651" name="Google Shape;8791;p31">
            <a:extLst>
              <a:ext uri="{FF2B5EF4-FFF2-40B4-BE49-F238E27FC236}">
                <a16:creationId xmlns:a16="http://schemas.microsoft.com/office/drawing/2014/main" id="{9B29BF8C-6FA2-7EC2-D29D-B17851765744}"/>
              </a:ext>
            </a:extLst>
          </p:cNvPr>
          <p:cNvSpPr>
            <a:spLocks noGrp="1" noChangeArrowheads="1"/>
          </p:cNvSpPr>
          <p:nvPr>
            <p:ph type="title" idx="2"/>
          </p:nvPr>
        </p:nvSpPr>
        <p:spPr>
          <a:xfrm>
            <a:off x="5014182" y="990217"/>
            <a:ext cx="817562" cy="347441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02</a:t>
            </a:r>
          </a:p>
        </p:txBody>
      </p:sp>
      <p:sp>
        <p:nvSpPr>
          <p:cNvPr id="27656" name="Google Shape;8790;p31">
            <a:extLst>
              <a:ext uri="{FF2B5EF4-FFF2-40B4-BE49-F238E27FC236}">
                <a16:creationId xmlns:a16="http://schemas.microsoft.com/office/drawing/2014/main" id="{CDEBA67D-70AC-5355-BD6C-689DAB7511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798" y="1414065"/>
            <a:ext cx="4201138" cy="557212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400" b="1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อัตราความครอบคลุมในการคัดกรองภาวะซีดในเด็ก อายุ 6 -12 เดือน  ไม่น้อยกว่า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400" b="1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ร้อยละ 50 (ทำได้ ร้อยละ </a:t>
            </a:r>
            <a:r>
              <a:rPr lang="en-US" altLang="en-US" sz="2400" b="1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58.50</a:t>
            </a:r>
            <a:r>
              <a:rPr lang="th-TH" altLang="en-US" sz="2400" b="1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 )</a:t>
            </a:r>
          </a:p>
        </p:txBody>
      </p:sp>
      <p:sp>
        <p:nvSpPr>
          <p:cNvPr id="27653" name="Google Shape;8793;p31">
            <a:extLst>
              <a:ext uri="{FF2B5EF4-FFF2-40B4-BE49-F238E27FC236}">
                <a16:creationId xmlns:a16="http://schemas.microsoft.com/office/drawing/2014/main" id="{5D7E465C-8F3A-9BDC-9572-5926093AFD59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>
          <a:xfrm>
            <a:off x="4501961" y="1416695"/>
            <a:ext cx="3601167" cy="547687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400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อัตราพบเด็ก 6 -12 เดือน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400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ซีด ไม่เกินร้อยละ 20 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400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(</a:t>
            </a:r>
            <a:r>
              <a:rPr lang="en-US" altLang="en-US" sz="2400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</a:t>
            </a:r>
            <a:r>
              <a:rPr lang="th-TH" altLang="en-US" sz="2400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ทำได้ ร้อยละ 1</a:t>
            </a:r>
            <a:r>
              <a:rPr lang="en-US" altLang="en-US" sz="2400" dirty="0">
                <a:solidFill>
                  <a:srgbClr val="00B05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4.11)</a:t>
            </a:r>
          </a:p>
        </p:txBody>
      </p:sp>
      <p:sp>
        <p:nvSpPr>
          <p:cNvPr id="27658" name="Google Shape;8794;p31">
            <a:extLst>
              <a:ext uri="{FF2B5EF4-FFF2-40B4-BE49-F238E27FC236}">
                <a16:creationId xmlns:a16="http://schemas.microsoft.com/office/drawing/2014/main" id="{F36074BD-B646-2B60-68C3-EB0B29F90493}"/>
              </a:ext>
            </a:extLst>
          </p:cNvPr>
          <p:cNvSpPr>
            <a:spLocks noGrp="1" noChangeArrowheads="1"/>
          </p:cNvSpPr>
          <p:nvPr>
            <p:ph type="title" idx="4"/>
          </p:nvPr>
        </p:nvSpPr>
        <p:spPr>
          <a:xfrm>
            <a:off x="8081126" y="936217"/>
            <a:ext cx="810799" cy="403743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03</a:t>
            </a:r>
          </a:p>
        </p:txBody>
      </p:sp>
      <p:sp>
        <p:nvSpPr>
          <p:cNvPr id="27657" name="Google Shape;8799;p31">
            <a:extLst>
              <a:ext uri="{FF2B5EF4-FFF2-40B4-BE49-F238E27FC236}">
                <a16:creationId xmlns:a16="http://schemas.microsoft.com/office/drawing/2014/main" id="{6DC427AE-673F-D50E-E94E-BBB4ED49FAD1}"/>
              </a:ext>
            </a:extLst>
          </p:cNvPr>
          <p:cNvSpPr>
            <a:spLocks noGrp="1" noChangeArrowheads="1"/>
          </p:cNvSpPr>
          <p:nvPr>
            <p:ph type="subTitle" idx="5"/>
          </p:nvPr>
        </p:nvSpPr>
        <p:spPr>
          <a:xfrm>
            <a:off x="284006" y="3554446"/>
            <a:ext cx="4004548" cy="547687"/>
          </a:xfrm>
        </p:spPr>
        <p:txBody>
          <a:bodyPr lIns="121900" tIns="121900" rIns="121900" bIns="121900"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อัตราความครอบคลุมในการชั่งน้ำหนักและวัดส่วนสูงในเด็กปฐมวัย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(0 -  5 ปี)</a:t>
            </a: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ไม่น้อยกว่าร้อยละ 90 </a:t>
            </a:r>
            <a:r>
              <a:rPr lang="en-US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(</a:t>
            </a: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ร้อยละ</a:t>
            </a:r>
            <a:r>
              <a:rPr lang="en-US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80.93 )</a:t>
            </a:r>
          </a:p>
        </p:txBody>
      </p:sp>
      <p:sp>
        <p:nvSpPr>
          <p:cNvPr id="27652" name="Google Shape;8797;p31">
            <a:extLst>
              <a:ext uri="{FF2B5EF4-FFF2-40B4-BE49-F238E27FC236}">
                <a16:creationId xmlns:a16="http://schemas.microsoft.com/office/drawing/2014/main" id="{4C059734-C583-2E65-8A9E-F0AED6308A9A}"/>
              </a:ext>
            </a:extLst>
          </p:cNvPr>
          <p:cNvSpPr>
            <a:spLocks noGrp="1" noChangeArrowheads="1"/>
          </p:cNvSpPr>
          <p:nvPr>
            <p:ph type="title" idx="7"/>
          </p:nvPr>
        </p:nvSpPr>
        <p:spPr>
          <a:xfrm>
            <a:off x="813021" y="3036980"/>
            <a:ext cx="755688" cy="310186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H Sarabun New" pitchFamily="34" charset="-34"/>
                <a:cs typeface="+mn-cs"/>
              </a:rPr>
              <a:t>04</a:t>
            </a:r>
          </a:p>
        </p:txBody>
      </p:sp>
      <p:sp>
        <p:nvSpPr>
          <p:cNvPr id="27660" name="Google Shape;8793;p31">
            <a:extLst>
              <a:ext uri="{FF2B5EF4-FFF2-40B4-BE49-F238E27FC236}">
                <a16:creationId xmlns:a16="http://schemas.microsoft.com/office/drawing/2014/main" id="{EE4ACCF3-8664-6900-D654-DAC6C4D13836}"/>
              </a:ext>
            </a:extLst>
          </p:cNvPr>
          <p:cNvSpPr txBox="1">
            <a:spLocks/>
          </p:cNvSpPr>
          <p:nvPr/>
        </p:nvSpPr>
        <p:spPr bwMode="auto">
          <a:xfrm>
            <a:off x="7521159" y="1290518"/>
            <a:ext cx="378531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อัตราความครอบคลุมในการจ่ายยาน้ำเสริมธาตุเหล็กเด็กอายุ 6 เดือน – 5 ปีไม่ต่ำกว่าร้อยละ 80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(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ร้อยละ 7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9.09)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ea typeface="Rajdhani" charset="0"/>
              <a:cs typeface="TH Sarabun New" panose="020B0500040200020003" pitchFamily="34" charset="-34"/>
              <a:sym typeface="Rajdhani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3ADDA49-6490-6A2C-9997-FCCE926BD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93" y="900421"/>
            <a:ext cx="466765" cy="466765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2E44C90-C4E7-C080-ABA0-A966C7010989}"/>
              </a:ext>
            </a:extLst>
          </p:cNvPr>
          <p:cNvSpPr txBox="1"/>
          <p:nvPr/>
        </p:nvSpPr>
        <p:spPr>
          <a:xfrm>
            <a:off x="1299832" y="151597"/>
            <a:ext cx="1017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ผลการดำเนินงานซีด - โภชนาการในเด็กปฐมวัย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B778CE1-04E4-9F14-DFD7-14A5E4A3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554" y="2894427"/>
            <a:ext cx="466765" cy="46676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45702CC5-2916-49EF-A394-46805C708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60" y="827261"/>
            <a:ext cx="510398" cy="510398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A47988A-56D5-44D3-AB95-0EDFB0900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" y="2970617"/>
            <a:ext cx="466765" cy="466765"/>
          </a:xfrm>
          <a:prstGeom prst="rect">
            <a:avLst/>
          </a:prstGeom>
        </p:spPr>
      </p:pic>
      <p:sp>
        <p:nvSpPr>
          <p:cNvPr id="27" name="Google Shape;8797;p31">
            <a:extLst>
              <a:ext uri="{FF2B5EF4-FFF2-40B4-BE49-F238E27FC236}">
                <a16:creationId xmlns:a16="http://schemas.microsoft.com/office/drawing/2014/main" id="{79EED5CD-6D03-4D86-80F7-29FD4CD67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242" y="2970617"/>
            <a:ext cx="799229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lvl="2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lvl="3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lvl="4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lvl="5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lvl="6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lvl="7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lvl="8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itchFamily="34" charset="-34"/>
                <a:ea typeface="+mj-ea"/>
                <a:cs typeface="+mj-cs"/>
              </a:rPr>
              <a:t>05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402498C-D8A9-4B83-81DF-E7A33B7B46B1}"/>
              </a:ext>
            </a:extLst>
          </p:cNvPr>
          <p:cNvSpPr/>
          <p:nvPr/>
        </p:nvSpPr>
        <p:spPr>
          <a:xfrm>
            <a:off x="4303870" y="3489719"/>
            <a:ext cx="34932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ร้อยละของเด็กปฐมวัย (0 -  5 ปี)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มีส่วนสูงระดับดีและรูปร่างสมส่วน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ไม่น้อยกว่าร้อยละ 62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(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ร้อยละ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63.</a:t>
            </a:r>
            <a:r>
              <a:rPr lang="en-US" altLang="en-US" sz="2400" b="1" dirty="0">
                <a:solidFill>
                  <a:srgbClr val="70AD47">
                    <a:lumMod val="75000"/>
                  </a:srgbClr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95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B734E18-B213-DB82-4080-FCFC5A3C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060" y="2930155"/>
            <a:ext cx="498845" cy="498845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12268DD3-A62C-0BD8-5FB2-59050A24A55B}"/>
              </a:ext>
            </a:extLst>
          </p:cNvPr>
          <p:cNvSpPr/>
          <p:nvPr/>
        </p:nvSpPr>
        <p:spPr>
          <a:xfrm>
            <a:off x="7946214" y="3485035"/>
            <a:ext cx="439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ร้อยละของเด็ก ปฐมวัย (0 -  5 ปี)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มีภาวะเตี้ยไม่เกินร้อยละ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12.5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(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ร้อยละ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9.</a:t>
            </a:r>
            <a:r>
              <a:rPr lang="en-US" altLang="en-US" sz="2400" b="1" dirty="0">
                <a:solidFill>
                  <a:srgbClr val="70AD47">
                    <a:lumMod val="75000"/>
                  </a:srgbClr>
                </a:solidFill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06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Google Shape;8797;p31">
            <a:extLst>
              <a:ext uri="{FF2B5EF4-FFF2-40B4-BE49-F238E27FC236}">
                <a16:creationId xmlns:a16="http://schemas.microsoft.com/office/drawing/2014/main" id="{59E698EF-8BF8-FCE7-FDDF-23A009B3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855" y="2982543"/>
            <a:ext cx="799229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lvl="2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lvl="3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lvl="4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lvl="5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lvl="6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lvl="7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lvl="8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itchFamily="34" charset="-34"/>
                <a:ea typeface="+mj-ea"/>
                <a:cs typeface="+mj-cs"/>
              </a:rPr>
              <a:t>06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7AD6431-2132-2CCB-77D3-6D97F511D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6" y="4917054"/>
            <a:ext cx="498845" cy="498845"/>
          </a:xfrm>
          <a:prstGeom prst="rect">
            <a:avLst/>
          </a:prstGeom>
        </p:spPr>
      </p:pic>
      <p:sp>
        <p:nvSpPr>
          <p:cNvPr id="10" name="Google Shape;8797;p31">
            <a:extLst>
              <a:ext uri="{FF2B5EF4-FFF2-40B4-BE49-F238E27FC236}">
                <a16:creationId xmlns:a16="http://schemas.microsoft.com/office/drawing/2014/main" id="{A57207E6-A39F-2566-423A-1C3B4540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45" y="4992515"/>
            <a:ext cx="799229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lvl="2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lvl="3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lvl="4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lvl="5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lvl="6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lvl="7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lvl="8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itchFamily="34" charset="-34"/>
                <a:ea typeface="+mj-ea"/>
                <a:cs typeface="+mj-cs"/>
              </a:rPr>
              <a:t>07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00E9646-B76D-ADB0-D30A-6C68B90FBAE6}"/>
              </a:ext>
            </a:extLst>
          </p:cNvPr>
          <p:cNvSpPr/>
          <p:nvPr/>
        </p:nvSpPr>
        <p:spPr>
          <a:xfrm>
            <a:off x="284006" y="5542080"/>
            <a:ext cx="439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ร้อยละของเด็กปฐมวัย (0 -  5 ปี)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มีภาวะผอมไม่เกินร้อยละ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5.5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(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ร้อยละ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4.76 )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5DEB832-EDA1-7509-F344-3B2A288C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44" y="4938866"/>
            <a:ext cx="498845" cy="498845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26EA455-7430-E463-A7AD-8A582E5333DA}"/>
              </a:ext>
            </a:extLst>
          </p:cNvPr>
          <p:cNvSpPr/>
          <p:nvPr/>
        </p:nvSpPr>
        <p:spPr>
          <a:xfrm>
            <a:off x="4707680" y="5542080"/>
            <a:ext cx="439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ร้อยละของเด็กปฐมวัย (0 -  5 ปี)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มีภาวะอ้วนไม่เกินร้อยละ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9.5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(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ร้อยละ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ea typeface="Rajdhani" charset="0"/>
                <a:cs typeface="TH Sarabun New" panose="020B0500040200020003" pitchFamily="34" charset="-34"/>
                <a:sym typeface="Rajdhani" charset="0"/>
              </a:rPr>
              <a:t> 3.44)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Google Shape;8797;p31">
            <a:extLst>
              <a:ext uri="{FF2B5EF4-FFF2-40B4-BE49-F238E27FC236}">
                <a16:creationId xmlns:a16="http://schemas.microsoft.com/office/drawing/2014/main" id="{C35D5707-74CB-306A-98F7-7CDF618D3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515" y="4979691"/>
            <a:ext cx="799229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lvl="2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lvl="3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lvl="4" algn="ctr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lvl="5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lvl="6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lvl="7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lvl="8" algn="ctr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 New" pitchFamily="34" charset="-34"/>
                <a:ea typeface="+mj-ea"/>
                <a:cs typeface="+mj-cs"/>
              </a:rPr>
              <a:t>08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308FF42-3120-C984-9EE3-366EB29D2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3" y="898668"/>
            <a:ext cx="466765" cy="466765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BDB52A06-EE79-B365-2E7A-F04668E1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855" y="6492554"/>
            <a:ext cx="3898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en-US" sz="12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แหล่งข้อมูล </a:t>
            </a:r>
            <a:r>
              <a:rPr lang="en-US" altLang="en-US" sz="12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en-US" altLang="en-US" sz="1200" dirty="0">
                <a:solidFill>
                  <a:srgbClr val="0174CF"/>
                </a:solidFill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altLang="en-US" sz="12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รายงาน</a:t>
            </a:r>
            <a:r>
              <a:rPr lang="en-US" altLang="en-US" sz="12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 HDC Service 29 </a:t>
            </a:r>
            <a:r>
              <a:rPr lang="th-TH" altLang="en-US" sz="12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กันยายน </a:t>
            </a:r>
            <a:r>
              <a:rPr lang="en-US" altLang="en-US" sz="12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65</a:t>
            </a:r>
            <a:endParaRPr lang="LID4096" altLang="en-US" sz="1200" dirty="0">
              <a:latin typeface="Prompt" panose="00000500000000000000" pitchFamily="2" charset="-34"/>
              <a:ea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306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125">
            <a:extLst>
              <a:ext uri="{FF2B5EF4-FFF2-40B4-BE49-F238E27FC236}">
                <a16:creationId xmlns:a16="http://schemas.microsoft.com/office/drawing/2014/main" id="{3D71A578-9789-AC5D-4CE2-49D960C6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26" y="-70337"/>
            <a:ext cx="31518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 New" panose="020B0500040200020003" pitchFamily="34" charset="-34"/>
                <a:ea typeface="Prompt" panose="00000500000000000000" pitchFamily="2" charset="-34"/>
                <a:cs typeface="TH Sarabun New" panose="020B0500040200020003" pitchFamily="34" charset="-34"/>
              </a:rPr>
              <a:t>ภาพรวมการเฝ้าระวังการเจริญเติบโต โลหิตจางเด็กปฐมวัยแยกรายอำเภอ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 New" panose="020B0500040200020003" pitchFamily="34" charset="-34"/>
              <a:ea typeface="Prompt" panose="00000500000000000000" pitchFamily="2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FE9EFFC-CBE9-F24F-E77D-B3A30D2E5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26169"/>
              </p:ext>
            </p:extLst>
          </p:nvPr>
        </p:nvGraphicFramePr>
        <p:xfrm>
          <a:off x="3287347" y="121920"/>
          <a:ext cx="8904653" cy="661935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856604534"/>
                    </a:ext>
                  </a:extLst>
                </a:gridCol>
                <a:gridCol w="1022667">
                  <a:extLst>
                    <a:ext uri="{9D8B030D-6E8A-4147-A177-3AD203B41FA5}">
                      <a16:colId xmlns:a16="http://schemas.microsoft.com/office/drawing/2014/main" val="1281513672"/>
                    </a:ext>
                  </a:extLst>
                </a:gridCol>
                <a:gridCol w="911797">
                  <a:extLst>
                    <a:ext uri="{9D8B030D-6E8A-4147-A177-3AD203B41FA5}">
                      <a16:colId xmlns:a16="http://schemas.microsoft.com/office/drawing/2014/main" val="3674184079"/>
                    </a:ext>
                  </a:extLst>
                </a:gridCol>
                <a:gridCol w="1127856">
                  <a:extLst>
                    <a:ext uri="{9D8B030D-6E8A-4147-A177-3AD203B41FA5}">
                      <a16:colId xmlns:a16="http://schemas.microsoft.com/office/drawing/2014/main" val="3479744037"/>
                    </a:ext>
                  </a:extLst>
                </a:gridCol>
                <a:gridCol w="1136967">
                  <a:extLst>
                    <a:ext uri="{9D8B030D-6E8A-4147-A177-3AD203B41FA5}">
                      <a16:colId xmlns:a16="http://schemas.microsoft.com/office/drawing/2014/main" val="464905607"/>
                    </a:ext>
                  </a:extLst>
                </a:gridCol>
                <a:gridCol w="1041717">
                  <a:extLst>
                    <a:ext uri="{9D8B030D-6E8A-4147-A177-3AD203B41FA5}">
                      <a16:colId xmlns:a16="http://schemas.microsoft.com/office/drawing/2014/main" val="424793750"/>
                    </a:ext>
                  </a:extLst>
                </a:gridCol>
                <a:gridCol w="873448">
                  <a:extLst>
                    <a:ext uri="{9D8B030D-6E8A-4147-A177-3AD203B41FA5}">
                      <a16:colId xmlns:a16="http://schemas.microsoft.com/office/drawing/2014/main" val="2084931328"/>
                    </a:ext>
                  </a:extLst>
                </a:gridCol>
                <a:gridCol w="873448">
                  <a:extLst>
                    <a:ext uri="{9D8B030D-6E8A-4147-A177-3AD203B41FA5}">
                      <a16:colId xmlns:a16="http://schemas.microsoft.com/office/drawing/2014/main" val="1577199333"/>
                    </a:ext>
                  </a:extLst>
                </a:gridCol>
                <a:gridCol w="873448">
                  <a:extLst>
                    <a:ext uri="{9D8B030D-6E8A-4147-A177-3AD203B41FA5}">
                      <a16:colId xmlns:a16="http://schemas.microsoft.com/office/drawing/2014/main" val="3587045919"/>
                    </a:ext>
                  </a:extLst>
                </a:gridCol>
              </a:tblGrid>
              <a:tr h="33401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อำเภอ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คัดกรองซีด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มีภาวะซีด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จ่ายยาน้ำ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ชั่งน</a:t>
                      </a:r>
                      <a:r>
                        <a:rPr lang="th-TH" sz="2000" dirty="0" err="1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.วัดสส.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สูงดีสมส่วน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เตี้ย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ผอม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อ้วน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77494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เมือง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60403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สทิงพระ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4942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จะนะ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95589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นาทวี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34835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เทพา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8111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สะบ้าย้อย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3782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ระโนด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220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กระแสสินธุ์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46109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รัตภูมิ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79399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สะเดา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733981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หาดใหญ่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39082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นาหม่อม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51985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ควนเนียง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4638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บางกล่ำ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24841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สิงหนคร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98206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คลองหอยโข่ง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29473"/>
                  </a:ext>
                </a:extLst>
              </a:tr>
              <a:tr h="308322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6744"/>
                  </a:ext>
                </a:extLst>
              </a:tr>
            </a:tbl>
          </a:graphicData>
        </a:graphic>
      </p:graphicFrame>
      <p:graphicFrame>
        <p:nvGraphicFramePr>
          <p:cNvPr id="4" name="ตาราง 2">
            <a:extLst>
              <a:ext uri="{FF2B5EF4-FFF2-40B4-BE49-F238E27FC236}">
                <a16:creationId xmlns:a16="http://schemas.microsoft.com/office/drawing/2014/main" id="{46B4268E-DB67-38B7-9463-F07E93A37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85211"/>
              </p:ext>
            </p:extLst>
          </p:nvPr>
        </p:nvGraphicFramePr>
        <p:xfrm>
          <a:off x="150725" y="1365163"/>
          <a:ext cx="3050278" cy="4145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7998">
                  <a:extLst>
                    <a:ext uri="{9D8B030D-6E8A-4147-A177-3AD203B41FA5}">
                      <a16:colId xmlns:a16="http://schemas.microsoft.com/office/drawing/2014/main" val="314479642"/>
                    </a:ext>
                  </a:extLst>
                </a:gridCol>
                <a:gridCol w="952280">
                  <a:extLst>
                    <a:ext uri="{9D8B030D-6E8A-4147-A177-3AD203B41FA5}">
                      <a16:colId xmlns:a16="http://schemas.microsoft.com/office/drawing/2014/main" val="3970814357"/>
                    </a:ext>
                  </a:extLst>
                </a:gridCol>
              </a:tblGrid>
              <a:tr h="26948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55083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เด็กปฐมวัยได้รับการคัดกรองภาวะโลหิตจาง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1049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ภาวะโลหิตจางในเด็กปฐมวัย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≤20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42313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ความครอบคลุมการจ่ายย้ำเสริมธาตุเหล็ก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310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ความครอบคลุมการชั่ง น</a:t>
                      </a:r>
                      <a:r>
                        <a:rPr lang="th-TH" sz="180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</a:t>
                      </a:r>
                    </a:p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วัด สส. เด็กปฐมวัย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≥90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86991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เด็กปฐมวัยสูงดีสมส่วน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≥62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84260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เด็กปฐมวัยมีภาวะเตี้ย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≤12.5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18286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เด็กปฐมวัยมีภาวะผอม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≤5.5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86529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เด็กปฐมวัยมีภาวะอ้วน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≤9.5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6067"/>
                  </a:ext>
                </a:extLst>
              </a:tr>
            </a:tbl>
          </a:graphicData>
        </a:graphic>
      </p:graphicFrame>
      <p:sp>
        <p:nvSpPr>
          <p:cNvPr id="5" name="TextBox 16">
            <a:extLst>
              <a:ext uri="{FF2B5EF4-FFF2-40B4-BE49-F238E27FC236}">
                <a16:creationId xmlns:a16="http://schemas.microsoft.com/office/drawing/2014/main" id="{EC1CB346-8B69-0B65-AC10-473AEF78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6825"/>
            <a:ext cx="3822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แหล่งข้อมูล </a:t>
            </a:r>
            <a:r>
              <a:rPr lang="en-US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รายงาน</a:t>
            </a:r>
            <a:r>
              <a:rPr lang="en-US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 HDC Service 29 </a:t>
            </a:r>
            <a:r>
              <a:rPr lang="th-TH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กันยายน </a:t>
            </a:r>
            <a:r>
              <a:rPr lang="en-US" altLang="en-US" sz="1100" dirty="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rPr>
              <a:t>65</a:t>
            </a:r>
            <a:endParaRPr lang="LID4096" altLang="en-US" sz="1100" dirty="0">
              <a:latin typeface="Prompt" panose="00000500000000000000" pitchFamily="2" charset="-34"/>
              <a:ea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30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9489E1A8-D2BC-E7FA-990A-52820D2B7854}"/>
              </a:ext>
            </a:extLst>
          </p:cNvPr>
          <p:cNvSpPr/>
          <p:nvPr/>
        </p:nvSpPr>
        <p:spPr>
          <a:xfrm>
            <a:off x="330740" y="799462"/>
            <a:ext cx="11702374" cy="5922351"/>
          </a:xfrm>
          <a:prstGeom prst="roundRect">
            <a:avLst/>
          </a:prstGeom>
          <a:solidFill>
            <a:schemeClr val="lt1">
              <a:alpha val="11000"/>
            </a:schemeClr>
          </a:solidFill>
          <a:ln w="44450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AAC18AB8-D67B-4628-7D1C-53BFF281A75F}"/>
              </a:ext>
            </a:extLst>
          </p:cNvPr>
          <p:cNvSpPr txBox="1">
            <a:spLocks/>
          </p:cNvSpPr>
          <p:nvPr/>
        </p:nvSpPr>
        <p:spPr bwMode="auto">
          <a:xfrm>
            <a:off x="838200" y="-18520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สิ่งที่จะดำเนินการในระยะต่อไป</a:t>
            </a:r>
            <a:endParaRPr lang="en-US" sz="4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F6723EC-9D9C-063E-7ABC-F3123535FE67}"/>
              </a:ext>
            </a:extLst>
          </p:cNvPr>
          <p:cNvSpPr txBox="1"/>
          <p:nvPr/>
        </p:nvSpPr>
        <p:spPr>
          <a:xfrm>
            <a:off x="1018902" y="1140354"/>
            <a:ext cx="101629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1.กำหนด </a:t>
            </a:r>
            <a:r>
              <a:rPr lang="en-US" sz="4000" dirty="0"/>
              <a:t>Time Line </a:t>
            </a:r>
            <a:r>
              <a:rPr lang="th-TH" sz="4000" dirty="0"/>
              <a:t>การคัดกรองเด็กอายุ 9/18/30/42/60 เดือน</a:t>
            </a:r>
          </a:p>
          <a:p>
            <a:r>
              <a:rPr lang="th-TH" sz="4000" dirty="0"/>
              <a:t>2.สุ่มประเมินคุณภาพการคัดกรองพัฒนาการเด็ก</a:t>
            </a:r>
          </a:p>
          <a:p>
            <a:r>
              <a:rPr lang="th-TH" sz="4000" dirty="0"/>
              <a:t>3.พัฒนาศักยภาพเจ้าหน้าที่การคัดกรองพัฒนาการเด็ก</a:t>
            </a:r>
          </a:p>
          <a:p>
            <a:r>
              <a:rPr lang="th-TH" sz="4000" dirty="0"/>
              <a:t>     </a:t>
            </a:r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 ดูแลเด็กได้ครบทุกด้าน </a:t>
            </a:r>
            <a:b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(พัฒนาการ โภชนาการ วัคซีน ทันตสุขภาพ และภาวะซีด)</a:t>
            </a:r>
            <a:endParaRPr lang="th-TH" sz="4000" dirty="0"/>
          </a:p>
          <a:p>
            <a:r>
              <a:rPr lang="th-TH" sz="4000" dirty="0"/>
              <a:t>4.เพิ่มการให้บริการเชิงรุกในพื้นที่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>
            <a:extLst>
              <a:ext uri="{FF2B5EF4-FFF2-40B4-BE49-F238E27FC236}">
                <a16:creationId xmlns:a16="http://schemas.microsoft.com/office/drawing/2014/main" id="{2AC4027A-F73F-89A3-4FDA-7270DFE900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59523" y="1570623"/>
            <a:ext cx="10723419" cy="23876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8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สรุปผลการดำเนินงาน</a:t>
            </a:r>
            <a:br>
              <a:rPr lang="th-TH" altLang="en-US" sz="8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115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งานผู้สูงอายุ</a:t>
            </a:r>
            <a:br>
              <a:rPr lang="th-TH" altLang="en-US" sz="8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6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รอบเดือน ตุลาคม </a:t>
            </a:r>
            <a:r>
              <a:rPr lang="en-US" altLang="en-US" sz="6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 – </a:t>
            </a:r>
            <a:r>
              <a:rPr lang="th-TH" altLang="en-US" sz="6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altLang="en-US" sz="6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en-US" altLang="en-US" sz="8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EAB6B41-C128-4FC0-6B10-21B5721D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19047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F2651F4-F7A3-62EF-A164-F02B9B6A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193" y="3839451"/>
            <a:ext cx="5139373" cy="28958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8787;p31">
            <a:extLst>
              <a:ext uri="{FF2B5EF4-FFF2-40B4-BE49-F238E27FC236}">
                <a16:creationId xmlns:a16="http://schemas.microsoft.com/office/drawing/2014/main" id="{843BA11A-C2CC-2499-A305-1F6C34F8BD24}"/>
              </a:ext>
            </a:extLst>
          </p:cNvPr>
          <p:cNvSpPr txBox="1">
            <a:spLocks/>
          </p:cNvSpPr>
          <p:nvPr/>
        </p:nvSpPr>
        <p:spPr bwMode="auto">
          <a:xfrm>
            <a:off x="950913" y="398463"/>
            <a:ext cx="102901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SzPts val="4000"/>
              <a:buFontTx/>
              <a:buNone/>
            </a:pPr>
            <a:r>
              <a:rPr lang="th-TH" altLang="en-US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ผลการดำเนินงานผู้สูงอายุ</a:t>
            </a:r>
            <a:endParaRPr lang="th-TH" altLang="en-US" sz="6000" dirty="0">
              <a:solidFill>
                <a:srgbClr val="002060"/>
              </a:solidFill>
              <a:latin typeface="Calibri Light" panose="020F03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6147" name="Google Shape;8791;p31">
            <a:extLst>
              <a:ext uri="{FF2B5EF4-FFF2-40B4-BE49-F238E27FC236}">
                <a16:creationId xmlns:a16="http://schemas.microsoft.com/office/drawing/2014/main" id="{A88DD52A-5954-615E-061A-7A9E9621A5A7}"/>
              </a:ext>
            </a:extLst>
          </p:cNvPr>
          <p:cNvSpPr txBox="1">
            <a:spLocks/>
          </p:cNvSpPr>
          <p:nvPr/>
        </p:nvSpPr>
        <p:spPr bwMode="auto">
          <a:xfrm>
            <a:off x="2606208" y="1411797"/>
            <a:ext cx="2847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SzPts val="3000"/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02</a:t>
            </a:r>
          </a:p>
        </p:txBody>
      </p:sp>
      <p:sp>
        <p:nvSpPr>
          <p:cNvPr id="6148" name="Google Shape;8797;p31">
            <a:extLst>
              <a:ext uri="{FF2B5EF4-FFF2-40B4-BE49-F238E27FC236}">
                <a16:creationId xmlns:a16="http://schemas.microsoft.com/office/drawing/2014/main" id="{5BD7F2CB-488D-569C-4B90-65BDE460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769" y="1508677"/>
            <a:ext cx="2847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04</a:t>
            </a:r>
          </a:p>
        </p:txBody>
      </p:sp>
      <p:sp>
        <p:nvSpPr>
          <p:cNvPr id="6149" name="Google Shape;8793;p31">
            <a:extLst>
              <a:ext uri="{FF2B5EF4-FFF2-40B4-BE49-F238E27FC236}">
                <a16:creationId xmlns:a16="http://schemas.microsoft.com/office/drawing/2014/main" id="{53ADCC64-ABE8-8718-0551-27A99A793470}"/>
              </a:ext>
            </a:extLst>
          </p:cNvPr>
          <p:cNvSpPr txBox="1">
            <a:spLocks/>
          </p:cNvSpPr>
          <p:nvPr/>
        </p:nvSpPr>
        <p:spPr bwMode="auto">
          <a:xfrm>
            <a:off x="6062771" y="1824519"/>
            <a:ext cx="3095625" cy="20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ts val="3000"/>
              <a:buFont typeface="Arial" panose="020B0604020202020204" pitchFamily="34" charset="0"/>
              <a:buNone/>
            </a:pP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ผู้สูงอายุที่มีภาวะพึ่งพิงได้รับการดูแลตาม </a:t>
            </a:r>
          </a:p>
          <a:p>
            <a:pPr>
              <a:spcBef>
                <a:spcPct val="0"/>
              </a:spcBef>
              <a:buSzPts val="30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Care Plan</a:t>
            </a:r>
            <a:endParaRPr lang="th-TH" sz="3200" b="1" dirty="0">
              <a:solidFill>
                <a:schemeClr val="accent1">
                  <a:lumMod val="50000"/>
                </a:schemeClr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SzPts val="3000"/>
              <a:buNone/>
            </a:pP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เป้าหมายร้อยละ 90</a:t>
            </a:r>
            <a:b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ผลงานร้อยละ 9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.8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en-US" sz="2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SzPts val="3000"/>
              <a:buFont typeface="Arial" panose="020B0604020202020204" pitchFamily="34" charset="0"/>
              <a:buNone/>
            </a:pPr>
            <a:endParaRPr lang="th-TH" altLang="en-US" b="1" dirty="0">
              <a:solidFill>
                <a:schemeClr val="accent1">
                  <a:lumMod val="50000"/>
                </a:schemeClr>
              </a:solidFill>
              <a:latin typeface="TH Sarabun New" pitchFamily="34" charset="-34"/>
              <a:ea typeface="Rajdhani" charset="0"/>
              <a:cs typeface="TH Sarabun New" pitchFamily="34" charset="-34"/>
              <a:sym typeface="Rajdhani" charset="0"/>
            </a:endParaRPr>
          </a:p>
        </p:txBody>
      </p:sp>
      <p:sp>
        <p:nvSpPr>
          <p:cNvPr id="6150" name="Google Shape;8800;p31">
            <a:extLst>
              <a:ext uri="{FF2B5EF4-FFF2-40B4-BE49-F238E27FC236}">
                <a16:creationId xmlns:a16="http://schemas.microsoft.com/office/drawing/2014/main" id="{9923698B-4B8E-4CEE-3AEF-C95354F6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821" y="4302980"/>
            <a:ext cx="2847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05</a:t>
            </a:r>
          </a:p>
        </p:txBody>
      </p:sp>
      <p:sp>
        <p:nvSpPr>
          <p:cNvPr id="6151" name="Google Shape;8796;p31">
            <a:extLst>
              <a:ext uri="{FF2B5EF4-FFF2-40B4-BE49-F238E27FC236}">
                <a16:creationId xmlns:a16="http://schemas.microsoft.com/office/drawing/2014/main" id="{A3DC5443-F640-1893-0852-69C1B474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428" y="1846815"/>
            <a:ext cx="2811801" cy="22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ประชากรผู้สูงอายุ</a:t>
            </a:r>
          </a:p>
          <a:p>
            <a:pPr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ที่มีพฤติกรรมสุขภาพ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ที่พึงประสงค์ </a:t>
            </a:r>
          </a:p>
          <a:p>
            <a:pPr>
              <a:spcBef>
                <a:spcPts val="0"/>
              </a:spcBef>
              <a:buNone/>
            </a:pP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เป้าหมายร้อยละ 50</a:t>
            </a:r>
            <a:b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ผลงานร้อยละ 75.79</a:t>
            </a:r>
            <a:endParaRPr lang="th-TH" altLang="en-US" sz="2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152" name="Google Shape;8788;p31">
            <a:extLst>
              <a:ext uri="{FF2B5EF4-FFF2-40B4-BE49-F238E27FC236}">
                <a16:creationId xmlns:a16="http://schemas.microsoft.com/office/drawing/2014/main" id="{F4F97F21-9DE4-01F9-2199-8FB9855080E4}"/>
              </a:ext>
            </a:extLst>
          </p:cNvPr>
          <p:cNvSpPr txBox="1">
            <a:spLocks/>
          </p:cNvSpPr>
          <p:nvPr/>
        </p:nvSpPr>
        <p:spPr bwMode="auto">
          <a:xfrm>
            <a:off x="18533" y="1425899"/>
            <a:ext cx="2847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SzPts val="3000"/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H Sarabun New" pitchFamily="34" charset="-34"/>
                <a:ea typeface="Rajdhani" charset="0"/>
                <a:cs typeface="TH Sarabun New" pitchFamily="34" charset="-34"/>
                <a:sym typeface="Rajdhani" charset="0"/>
              </a:rPr>
              <a:t>01</a:t>
            </a:r>
          </a:p>
        </p:txBody>
      </p:sp>
      <p:sp>
        <p:nvSpPr>
          <p:cNvPr id="6153" name="Google Shape;8790;p31">
            <a:extLst>
              <a:ext uri="{FF2B5EF4-FFF2-40B4-BE49-F238E27FC236}">
                <a16:creationId xmlns:a16="http://schemas.microsoft.com/office/drawing/2014/main" id="{B3A01E1C-30FA-5BF3-1031-E0053473537E}"/>
              </a:ext>
            </a:extLst>
          </p:cNvPr>
          <p:cNvSpPr txBox="1">
            <a:spLocks/>
          </p:cNvSpPr>
          <p:nvPr/>
        </p:nvSpPr>
        <p:spPr bwMode="auto">
          <a:xfrm>
            <a:off x="2826174" y="1729481"/>
            <a:ext cx="3425825" cy="22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ตำบลที่มีระบบส่งเสริมสุขภาพ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ดูแลผู้สูงอายุระยะยาว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(Long Term Care) </a:t>
            </a:r>
          </a:p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ในชุมชนผ่านเกณฑ์</a:t>
            </a:r>
          </a:p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เป้าหมายร้อยละ 98</a:t>
            </a:r>
            <a:b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ผลงานร้อยละ 100</a:t>
            </a:r>
            <a:endParaRPr lang="th-TH" altLang="en-US" sz="2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54" name="Google Shape;8799;p31">
            <a:extLst>
              <a:ext uri="{FF2B5EF4-FFF2-40B4-BE49-F238E27FC236}">
                <a16:creationId xmlns:a16="http://schemas.microsoft.com/office/drawing/2014/main" id="{CBDCF87C-17B3-19AC-8CAA-8196DDCF9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755" y="4657675"/>
            <a:ext cx="3074988" cy="185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ผู้สูงอายุที่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เสี่ยงต่อภาวะสมองเสื่อม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ได้รับการดูแลรักษา ในคลินิกผู้สูงอายุ</a:t>
            </a:r>
          </a:p>
          <a:p>
            <a:pPr>
              <a:spcBef>
                <a:spcPts val="0"/>
              </a:spcBef>
              <a:buNone/>
            </a:pP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เป้าหมายร้อยละ 30</a:t>
            </a:r>
            <a:b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ผลงานร้อยละ 100</a:t>
            </a:r>
            <a:endParaRPr lang="th-TH" altLang="en-US" sz="2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None/>
            </a:pPr>
            <a:endParaRPr lang="th-TH" sz="3200" b="1" dirty="0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155" name="Google Shape;8794;p31">
            <a:extLst>
              <a:ext uri="{FF2B5EF4-FFF2-40B4-BE49-F238E27FC236}">
                <a16:creationId xmlns:a16="http://schemas.microsoft.com/office/drawing/2014/main" id="{FD2AEA4A-A9E1-4F26-3BBA-1AECA6CE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794" y="1520224"/>
            <a:ext cx="2847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03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2026F5A-04DF-C38B-2938-9DC52A35C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150" r="21337" b="6746"/>
          <a:stretch/>
        </p:blipFill>
        <p:spPr>
          <a:xfrm>
            <a:off x="3148343" y="4047027"/>
            <a:ext cx="855662" cy="63817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BE2F6B3-EE18-2895-11BC-2B1E96433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150" r="21337" b="6746"/>
          <a:stretch/>
        </p:blipFill>
        <p:spPr>
          <a:xfrm>
            <a:off x="2957755" y="1274840"/>
            <a:ext cx="734335" cy="54768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1F99B49-E1AC-C469-AF4D-C1729F8CA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150" r="21337" b="6746"/>
          <a:stretch/>
        </p:blipFill>
        <p:spPr>
          <a:xfrm>
            <a:off x="9063999" y="1339004"/>
            <a:ext cx="734335" cy="547687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9CBAC19-38C2-2F3C-3E45-8A259E506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150" r="21337" b="6746"/>
          <a:stretch/>
        </p:blipFill>
        <p:spPr>
          <a:xfrm>
            <a:off x="6194461" y="1319895"/>
            <a:ext cx="734335" cy="547687"/>
          </a:xfrm>
          <a:prstGeom prst="rect">
            <a:avLst/>
          </a:prstGeom>
        </p:spPr>
      </p:pic>
      <p:sp>
        <p:nvSpPr>
          <p:cNvPr id="19" name="Google Shape;8800;p31">
            <a:extLst>
              <a:ext uri="{FF2B5EF4-FFF2-40B4-BE49-F238E27FC236}">
                <a16:creationId xmlns:a16="http://schemas.microsoft.com/office/drawing/2014/main" id="{323DAC0C-8FEF-1F1E-E7F1-1559192E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944" y="4256087"/>
            <a:ext cx="2847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06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DE186F1D-AF3E-8507-059C-EC98E6A4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150" r="21337" b="6746"/>
          <a:stretch/>
        </p:blipFill>
        <p:spPr>
          <a:xfrm>
            <a:off x="6595760" y="4080853"/>
            <a:ext cx="786474" cy="58657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91A27F6-8D23-DD8B-6F8C-17B4E2C4D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71" y="1274106"/>
            <a:ext cx="768163" cy="677484"/>
          </a:xfrm>
          <a:prstGeom prst="rect">
            <a:avLst/>
          </a:prstGeom>
        </p:spPr>
      </p:pic>
      <p:sp>
        <p:nvSpPr>
          <p:cNvPr id="29" name="Google Shape;8799;p31">
            <a:extLst>
              <a:ext uri="{FF2B5EF4-FFF2-40B4-BE49-F238E27FC236}">
                <a16:creationId xmlns:a16="http://schemas.microsoft.com/office/drawing/2014/main" id="{44AB3858-8019-FECB-A722-27B0F499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628" y="4548451"/>
            <a:ext cx="30749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ผู้สูงอายุที่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เสี่ยงต่อภาวะหกล้ม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ได้รับการดูแลรักษา ในคลินิกผู้สูงอายุ</a:t>
            </a:r>
          </a:p>
          <a:p>
            <a:pPr>
              <a:buNone/>
            </a:pP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เป้าหมายร้อยละ 30</a:t>
            </a:r>
            <a:b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ผลงานร้อยละ 100</a:t>
            </a:r>
            <a:endParaRPr lang="th-TH" altLang="en-US" sz="2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None/>
            </a:pPr>
            <a:endParaRPr lang="th-TH" sz="3200" b="1" dirty="0">
              <a:effectLst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0" name="Google Shape;8790;p31">
            <a:extLst>
              <a:ext uri="{FF2B5EF4-FFF2-40B4-BE49-F238E27FC236}">
                <a16:creationId xmlns:a16="http://schemas.microsoft.com/office/drawing/2014/main" id="{8A58968E-7FD5-97F1-F57E-83D793A2EE34}"/>
              </a:ext>
            </a:extLst>
          </p:cNvPr>
          <p:cNvSpPr txBox="1">
            <a:spLocks/>
          </p:cNvSpPr>
          <p:nvPr/>
        </p:nvSpPr>
        <p:spPr bwMode="auto">
          <a:xfrm>
            <a:off x="209649" y="1808481"/>
            <a:ext cx="2305287" cy="14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ผู้สูงอายุได้รับ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SzPts val="1600"/>
              <a:buFont typeface="Arial" panose="020B0604020202020204" pitchFamily="34" charset="0"/>
              <a:buNone/>
            </a:pPr>
            <a:r>
              <a:rPr lang="th-TH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ADL</a:t>
            </a:r>
            <a:br>
              <a:rPr lang="th-TH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เป้าหมายร้อยละ 90</a:t>
            </a:r>
            <a:b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ผลงานร้อยละ 7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</a:t>
            </a:r>
            <a:endParaRPr lang="th-TH" altLang="en-US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05B977-A179-29CC-4EE2-1026E631A064}"/>
              </a:ext>
            </a:extLst>
          </p:cNvPr>
          <p:cNvSpPr txBox="1"/>
          <p:nvPr/>
        </p:nvSpPr>
        <p:spPr>
          <a:xfrm>
            <a:off x="158494" y="77636"/>
            <a:ext cx="2667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สรุปตัวชี้วัด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แยกรายอำเภอ </a:t>
            </a:r>
            <a:endParaRPr lang="en-US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6EF7E2DC-A6B0-DB47-D595-56062DF7AA90}"/>
              </a:ext>
            </a:extLst>
          </p:cNvPr>
          <p:cNvGraphicFramePr>
            <a:graphicFrameLocks noGrp="1"/>
          </p:cNvGraphicFramePr>
          <p:nvPr/>
        </p:nvGraphicFramePr>
        <p:xfrm>
          <a:off x="2990089" y="0"/>
          <a:ext cx="8418810" cy="6918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3271">
                  <a:extLst>
                    <a:ext uri="{9D8B030D-6E8A-4147-A177-3AD203B41FA5}">
                      <a16:colId xmlns:a16="http://schemas.microsoft.com/office/drawing/2014/main" val="2856604534"/>
                    </a:ext>
                  </a:extLst>
                </a:gridCol>
                <a:gridCol w="874252">
                  <a:extLst>
                    <a:ext uri="{9D8B030D-6E8A-4147-A177-3AD203B41FA5}">
                      <a16:colId xmlns:a16="http://schemas.microsoft.com/office/drawing/2014/main" val="1281513672"/>
                    </a:ext>
                  </a:extLst>
                </a:gridCol>
                <a:gridCol w="1075778">
                  <a:extLst>
                    <a:ext uri="{9D8B030D-6E8A-4147-A177-3AD203B41FA5}">
                      <a16:colId xmlns:a16="http://schemas.microsoft.com/office/drawing/2014/main" val="3674184079"/>
                    </a:ext>
                  </a:extLst>
                </a:gridCol>
                <a:gridCol w="1098426">
                  <a:extLst>
                    <a:ext uri="{9D8B030D-6E8A-4147-A177-3AD203B41FA5}">
                      <a16:colId xmlns:a16="http://schemas.microsoft.com/office/drawing/2014/main" val="3479744037"/>
                    </a:ext>
                  </a:extLst>
                </a:gridCol>
                <a:gridCol w="1053129">
                  <a:extLst>
                    <a:ext uri="{9D8B030D-6E8A-4147-A177-3AD203B41FA5}">
                      <a16:colId xmlns:a16="http://schemas.microsoft.com/office/drawing/2014/main" val="464905607"/>
                    </a:ext>
                  </a:extLst>
                </a:gridCol>
                <a:gridCol w="1641977">
                  <a:extLst>
                    <a:ext uri="{9D8B030D-6E8A-4147-A177-3AD203B41FA5}">
                      <a16:colId xmlns:a16="http://schemas.microsoft.com/office/drawing/2014/main" val="424793750"/>
                    </a:ext>
                  </a:extLst>
                </a:gridCol>
                <a:gridCol w="1641977">
                  <a:extLst>
                    <a:ext uri="{9D8B030D-6E8A-4147-A177-3AD203B41FA5}">
                      <a16:colId xmlns:a16="http://schemas.microsoft.com/office/drawing/2014/main" val="1599612791"/>
                    </a:ext>
                  </a:extLst>
                </a:gridCol>
              </a:tblGrid>
              <a:tr h="59689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อำเภอ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คัดกรอง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ตำบล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ดูแลตาม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Care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พฤติกรรมที่พึงประสงค์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ดูแลเสี่ยงสมองเสื่อมใน</a:t>
                      </a:r>
                      <a:r>
                        <a:rPr lang="th-TH" sz="2000" dirty="0" err="1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คลีนิก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ดูแลเสี่ยงหกล้ม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2000" dirty="0" err="1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คลีนิก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77494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เมือง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60403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สทิงพระ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34942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จะนะ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95589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นาทวี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34835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เทพา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8111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สะบ้าย้อย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3782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ระโนด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220"/>
                  </a:ext>
                </a:extLst>
              </a:tr>
              <a:tr h="34060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กระแสสินธุ์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46109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รัตภูมิ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79399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สะเดา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733981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หาดใหญ่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39082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นาหม่อม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51985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ควนเนียง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4638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บางกล่ำ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4841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สิงหนคร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8206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คลองหอยโข่ง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9473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Wingdings 2" panose="05020102010507070707" pitchFamily="18" charset="2"/>
                        </a:rPr>
                        <a:t>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6744"/>
                  </a:ext>
                </a:extLst>
              </a:tr>
            </a:tbl>
          </a:graphicData>
        </a:graphic>
      </p:graphicFrame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63434032-7A29-C938-9728-BD86351F442B}"/>
              </a:ext>
            </a:extLst>
          </p:cNvPr>
          <p:cNvGraphicFramePr>
            <a:graphicFrameLocks noGrp="1"/>
          </p:cNvGraphicFramePr>
          <p:nvPr/>
        </p:nvGraphicFramePr>
        <p:xfrm>
          <a:off x="158495" y="1154854"/>
          <a:ext cx="2667001" cy="5669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98976">
                  <a:extLst>
                    <a:ext uri="{9D8B030D-6E8A-4147-A177-3AD203B41FA5}">
                      <a16:colId xmlns:a16="http://schemas.microsoft.com/office/drawing/2014/main" val="314479642"/>
                    </a:ext>
                  </a:extLst>
                </a:gridCol>
                <a:gridCol w="1068025">
                  <a:extLst>
                    <a:ext uri="{9D8B030D-6E8A-4147-A177-3AD203B41FA5}">
                      <a16:colId xmlns:a16="http://schemas.microsoft.com/office/drawing/2014/main" val="3970814357"/>
                    </a:ext>
                  </a:extLst>
                </a:gridCol>
              </a:tblGrid>
              <a:tr h="26948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55083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th-TH" alt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ผู้สูงอายุได้รับ</a:t>
                      </a:r>
                      <a:endParaRPr lang="en-US" alt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ct val="0"/>
                        </a:spcBef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th-TH" alt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การคัดกรอง </a:t>
                      </a:r>
                      <a:r>
                        <a:rPr lang="en-US" alt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ADL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 90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1049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ตำบลที่มีระบบ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LTC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 98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42313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ts val="3000"/>
                        <a:buFont typeface="Arial" panose="020B0604020202020204" pitchFamily="34" charset="0"/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ผู้สูงอายุที่มีภาวะพึ่งพิงได้รับการดูแลตาม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Care Plan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 90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310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ที่มีพฤติกรรมสุขภาพ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ที่พึงประสงค์ 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 50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84260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ts val="1600"/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ผู้สูงอายุที่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เสี่ยงภาวะสมองเสื่อม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ได้รับการดูแลรักษา </a:t>
                      </a:r>
                    </a:p>
                    <a:p>
                      <a:pPr>
                        <a:spcBef>
                          <a:spcPct val="0"/>
                        </a:spcBef>
                        <a:buSzPts val="1600"/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ในคลินิกผู้สูงอายุ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 30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182865"/>
                  </a:ext>
                </a:extLst>
              </a:tr>
              <a:tr h="26948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ts val="1600"/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ผู้สูงอายุที่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เสี่ยงภาวะหกล้ม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ได้รับการดูแลรักษา </a:t>
                      </a:r>
                    </a:p>
                    <a:p>
                      <a:pPr>
                        <a:spcBef>
                          <a:spcPct val="0"/>
                        </a:spcBef>
                        <a:buSzPts val="1600"/>
                        <a:buNone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ในคลินิกผู้สูงอายุ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 30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62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629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1" id="{60F603AE-E38F-4FFC-B493-6C4BA6831302}" vid="{870B8D7C-53BE-444B-9116-A7A2B53A8A08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1358</Words>
  <Application>Microsoft Office PowerPoint</Application>
  <PresentationFormat>แบบจอกว้าง</PresentationFormat>
  <Paragraphs>517</Paragraphs>
  <Slides>11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Prompt</vt:lpstr>
      <vt:lpstr>Rajdhani</vt:lpstr>
      <vt:lpstr>TH Sarabun New</vt:lpstr>
      <vt:lpstr>TH SarabunPSK</vt:lpstr>
      <vt:lpstr>ธีมของ Office</vt:lpstr>
      <vt:lpstr>        การดำเนินงาน SMART KIDS SONGKHLA </vt:lpstr>
      <vt:lpstr>02</vt:lpstr>
      <vt:lpstr>งานนำเสนอ PowerPoint</vt:lpstr>
      <vt:lpstr>01</vt:lpstr>
      <vt:lpstr>งานนำเสนอ PowerPoint</vt:lpstr>
      <vt:lpstr>งานนำเสนอ PowerPoint</vt:lpstr>
      <vt:lpstr>สรุปผลการดำเนินงาน งานผู้สูงอายุ รอบเดือน ตุลาคม 2564 – กันยายน 2565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สรุปผลงาน 6 เดือน</dc:title>
  <dc:creator>I'm Saranya angel</dc:creator>
  <cp:lastModifiedBy>com303</cp:lastModifiedBy>
  <cp:revision>190</cp:revision>
  <cp:lastPrinted>2022-10-02T11:50:46Z</cp:lastPrinted>
  <dcterms:created xsi:type="dcterms:W3CDTF">2022-04-15T08:13:34Z</dcterms:created>
  <dcterms:modified xsi:type="dcterms:W3CDTF">2022-10-02T12:56:54Z</dcterms:modified>
</cp:coreProperties>
</file>