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26" r:id="rId3"/>
  </p:sldMasterIdLst>
  <p:notesMasterIdLst>
    <p:notesMasterId r:id="rId31"/>
  </p:notesMasterIdLst>
  <p:sldIdLst>
    <p:sldId id="256" r:id="rId4"/>
    <p:sldId id="257" r:id="rId5"/>
    <p:sldId id="259" r:id="rId6"/>
    <p:sldId id="265" r:id="rId7"/>
    <p:sldId id="266" r:id="rId8"/>
    <p:sldId id="267" r:id="rId9"/>
    <p:sldId id="268" r:id="rId10"/>
    <p:sldId id="275" r:id="rId11"/>
    <p:sldId id="272" r:id="rId12"/>
    <p:sldId id="263" r:id="rId13"/>
    <p:sldId id="261" r:id="rId14"/>
    <p:sldId id="285" r:id="rId15"/>
    <p:sldId id="286" r:id="rId16"/>
    <p:sldId id="287" r:id="rId17"/>
    <p:sldId id="264" r:id="rId18"/>
    <p:sldId id="262" r:id="rId19"/>
    <p:sldId id="273" r:id="rId20"/>
    <p:sldId id="274" r:id="rId21"/>
    <p:sldId id="269" r:id="rId22"/>
    <p:sldId id="270" r:id="rId23"/>
    <p:sldId id="284" r:id="rId24"/>
    <p:sldId id="279" r:id="rId25"/>
    <p:sldId id="280" r:id="rId26"/>
    <p:sldId id="282" r:id="rId27"/>
    <p:sldId id="288" r:id="rId28"/>
    <p:sldId id="271" r:id="rId29"/>
    <p:sldId id="283" r:id="rId30"/>
  </p:sldIdLst>
  <p:sldSz cx="12192000" cy="6858000"/>
  <p:notesSz cx="6858000" cy="9144000"/>
  <p:embeddedFontLst>
    <p:embeddedFont>
      <p:font typeface="TH Sarabun New" panose="020B0500040200020003" pitchFamily="34" charset="-34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Imprint MT Shadow" panose="04020605060303030202" pitchFamily="82" charset="0"/>
      <p:regular r:id="rId40"/>
    </p:embeddedFont>
    <p:embeddedFont>
      <p:font typeface="TH Sarabun PSK" panose="020B0500040200020003" pitchFamily="34" charset="-34"/>
      <p:regular r:id="rId41"/>
      <p:bold r:id="rId42"/>
      <p:italic r:id="rId43"/>
      <p:boldItalic r:id="rId44"/>
    </p:embeddedFont>
    <p:embeddedFont>
      <p:font typeface="Angsana New" panose="02020603050405020304" pitchFamily="18" charset="-34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Franklin Gothic Book" panose="020B0503020102020204" pitchFamily="34" charset="0"/>
      <p:regular r:id="rId53"/>
      <p:italic r:id="rId54"/>
    </p:embeddedFont>
    <p:embeddedFont>
      <p:font typeface="Leelawadee" panose="020B0502040204020203" pitchFamily="34" charset="-34"/>
      <p:regular r:id="rId55"/>
      <p:bold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Cordia New" panose="020B0304020202020204" pitchFamily="34" charset="-34"/>
      <p:regular r:id="rId59"/>
      <p:bold r:id="rId60"/>
      <p:italic r:id="rId61"/>
      <p:boldItalic r:id="rId62"/>
    </p:embeddedFont>
    <p:embeddedFont>
      <p:font typeface="LilyUPC" panose="020B0604020202020204" pitchFamily="34" charset="-34"/>
      <p:regular r:id="rId63"/>
      <p:bold r:id="rId64"/>
      <p:italic r:id="rId65"/>
      <p:boldItalic r:id="rId66"/>
    </p:embeddedFont>
    <p:embeddedFont>
      <p:font typeface="Arial Black" panose="020B0A04020102020204" pitchFamily="34" charset="0"/>
      <p:bold r:id="rId6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Bmsi" initials="V" lastIdx="1" clrIdx="0">
    <p:extLst>
      <p:ext uri="{19B8F6BF-5375-455C-9EA6-DF929625EA0E}">
        <p15:presenceInfo xmlns:p15="http://schemas.microsoft.com/office/powerpoint/2012/main" userId="VBm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63" Type="http://schemas.openxmlformats.org/officeDocument/2006/relationships/font" Target="fonts/font32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font" Target="fonts/font35.fntdata"/><Relationship Id="rId5" Type="http://schemas.openxmlformats.org/officeDocument/2006/relationships/slide" Target="slides/slide2.xml"/><Relationship Id="rId61" Type="http://schemas.openxmlformats.org/officeDocument/2006/relationships/font" Target="fonts/font30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font" Target="fonts/font33.fntdata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20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font" Target="fonts/font36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font" Target="fonts/font3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8.fntdata"/><Relationship Id="rId34" Type="http://schemas.openxmlformats.org/officeDocument/2006/relationships/font" Target="fonts/font3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A6E97-D6D0-4D09-93FA-BFE929D0DAB9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8867DEB2-9FFA-4780-8793-FBC2838BE60F}">
      <dgm:prSet phldrT="[ข้อความ]"/>
      <dgm:spPr/>
      <dgm:t>
        <a:bodyPr/>
        <a:lstStyle/>
        <a:p>
          <a:r>
            <a:rPr lang="en-US" dirty="0" smtClean="0"/>
            <a:t>Cloud Computing</a:t>
          </a:r>
          <a:endParaRPr lang="th-TH" dirty="0"/>
        </a:p>
      </dgm:t>
    </dgm:pt>
    <dgm:pt modelId="{AD65C318-5BDD-456F-AA23-2F06A40B8731}" type="parTrans" cxnId="{78F91899-BF84-418B-8AE6-7D5A7F1F9ABB}">
      <dgm:prSet/>
      <dgm:spPr/>
      <dgm:t>
        <a:bodyPr/>
        <a:lstStyle/>
        <a:p>
          <a:endParaRPr lang="th-TH"/>
        </a:p>
      </dgm:t>
    </dgm:pt>
    <dgm:pt modelId="{506D20DE-5D65-4A61-81A6-DA4AB39510C9}" type="sibTrans" cxnId="{78F91899-BF84-418B-8AE6-7D5A7F1F9ABB}">
      <dgm:prSet/>
      <dgm:spPr/>
      <dgm:t>
        <a:bodyPr/>
        <a:lstStyle/>
        <a:p>
          <a:endParaRPr lang="th-TH"/>
        </a:p>
      </dgm:t>
    </dgm:pt>
    <dgm:pt modelId="{8A9CC9DC-3260-42CF-B850-3197A5FC3F32}">
      <dgm:prSet phldrT="[ข้อความ]"/>
      <dgm:spPr/>
      <dgm:t>
        <a:bodyPr/>
        <a:lstStyle/>
        <a:p>
          <a:r>
            <a:rPr lang="en-US" dirty="0" smtClean="0"/>
            <a:t>Internet of Thing</a:t>
          </a:r>
          <a:endParaRPr lang="th-TH" dirty="0"/>
        </a:p>
      </dgm:t>
    </dgm:pt>
    <dgm:pt modelId="{AC96C505-43F7-42D0-8D91-2C5A15BE156A}" type="parTrans" cxnId="{D9A17072-7D61-4E2C-BFD0-C3CA5B37CB7A}">
      <dgm:prSet/>
      <dgm:spPr/>
      <dgm:t>
        <a:bodyPr/>
        <a:lstStyle/>
        <a:p>
          <a:endParaRPr lang="th-TH"/>
        </a:p>
      </dgm:t>
    </dgm:pt>
    <dgm:pt modelId="{4C7F0C27-E168-4E2A-9117-A6429D3B1073}" type="sibTrans" cxnId="{D9A17072-7D61-4E2C-BFD0-C3CA5B37CB7A}">
      <dgm:prSet/>
      <dgm:spPr/>
      <dgm:t>
        <a:bodyPr/>
        <a:lstStyle/>
        <a:p>
          <a:endParaRPr lang="th-TH"/>
        </a:p>
      </dgm:t>
    </dgm:pt>
    <dgm:pt modelId="{E4C1299E-A7D0-4116-988C-A387A7D43C7C}">
      <dgm:prSet phldrT="[ข้อความ]"/>
      <dgm:spPr/>
      <dgm:t>
        <a:bodyPr/>
        <a:lstStyle/>
        <a:p>
          <a:r>
            <a:rPr lang="en-US" dirty="0" smtClean="0"/>
            <a:t>Big Data</a:t>
          </a:r>
          <a:endParaRPr lang="th-TH" dirty="0"/>
        </a:p>
      </dgm:t>
    </dgm:pt>
    <dgm:pt modelId="{E2123DD9-5348-4FA2-AF88-6492F6AC79D1}" type="parTrans" cxnId="{7181EA24-2219-425F-A1E8-B7F832B4E2FE}">
      <dgm:prSet/>
      <dgm:spPr/>
      <dgm:t>
        <a:bodyPr/>
        <a:lstStyle/>
        <a:p>
          <a:endParaRPr lang="th-TH"/>
        </a:p>
      </dgm:t>
    </dgm:pt>
    <dgm:pt modelId="{745FD932-B528-406F-8E6C-2E5F84F69C6A}" type="sibTrans" cxnId="{7181EA24-2219-425F-A1E8-B7F832B4E2FE}">
      <dgm:prSet/>
      <dgm:spPr/>
      <dgm:t>
        <a:bodyPr/>
        <a:lstStyle/>
        <a:p>
          <a:endParaRPr lang="th-TH"/>
        </a:p>
      </dgm:t>
    </dgm:pt>
    <dgm:pt modelId="{4B23022D-01CE-4FE8-B282-34E9BCEF4A7C}" type="pres">
      <dgm:prSet presAssocID="{314A6E97-D6D0-4D09-93FA-BFE929D0DAB9}" presName="compositeShape" presStyleCnt="0">
        <dgm:presLayoutVars>
          <dgm:chMax val="7"/>
          <dgm:dir/>
          <dgm:resizeHandles val="exact"/>
        </dgm:presLayoutVars>
      </dgm:prSet>
      <dgm:spPr/>
    </dgm:pt>
    <dgm:pt modelId="{86707579-E067-4789-A0E7-4A3CA9C44784}" type="pres">
      <dgm:prSet presAssocID="{8867DEB2-9FFA-4780-8793-FBC2838BE60F}" presName="circ1" presStyleLbl="vennNode1" presStyleIdx="0" presStyleCnt="3"/>
      <dgm:spPr/>
      <dgm:t>
        <a:bodyPr/>
        <a:lstStyle/>
        <a:p>
          <a:endParaRPr lang="th-TH"/>
        </a:p>
      </dgm:t>
    </dgm:pt>
    <dgm:pt modelId="{E3035784-A18B-450E-A306-463724F44464}" type="pres">
      <dgm:prSet presAssocID="{8867DEB2-9FFA-4780-8793-FBC2838BE6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8ACAC1-1EE6-4299-9723-F2C166B0550E}" type="pres">
      <dgm:prSet presAssocID="{8A9CC9DC-3260-42CF-B850-3197A5FC3F32}" presName="circ2" presStyleLbl="vennNode1" presStyleIdx="1" presStyleCnt="3"/>
      <dgm:spPr/>
      <dgm:t>
        <a:bodyPr/>
        <a:lstStyle/>
        <a:p>
          <a:endParaRPr lang="th-TH"/>
        </a:p>
      </dgm:t>
    </dgm:pt>
    <dgm:pt modelId="{F84CC7B3-0A1D-474A-B28E-A6D8C7B01DAD}" type="pres">
      <dgm:prSet presAssocID="{8A9CC9DC-3260-42CF-B850-3197A5FC3F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2A375B-DE1A-43E7-9924-1FBBD977BD48}" type="pres">
      <dgm:prSet presAssocID="{E4C1299E-A7D0-4116-988C-A387A7D43C7C}" presName="circ3" presStyleLbl="vennNode1" presStyleIdx="2" presStyleCnt="3"/>
      <dgm:spPr/>
      <dgm:t>
        <a:bodyPr/>
        <a:lstStyle/>
        <a:p>
          <a:endParaRPr lang="th-TH"/>
        </a:p>
      </dgm:t>
    </dgm:pt>
    <dgm:pt modelId="{58705CFD-50B9-4F7A-AFB7-7B2B96DF2A70}" type="pres">
      <dgm:prSet presAssocID="{E4C1299E-A7D0-4116-988C-A387A7D43C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181EA24-2219-425F-A1E8-B7F832B4E2FE}" srcId="{314A6E97-D6D0-4D09-93FA-BFE929D0DAB9}" destId="{E4C1299E-A7D0-4116-988C-A387A7D43C7C}" srcOrd="2" destOrd="0" parTransId="{E2123DD9-5348-4FA2-AF88-6492F6AC79D1}" sibTransId="{745FD932-B528-406F-8E6C-2E5F84F69C6A}"/>
    <dgm:cxn modelId="{D9A17072-7D61-4E2C-BFD0-C3CA5B37CB7A}" srcId="{314A6E97-D6D0-4D09-93FA-BFE929D0DAB9}" destId="{8A9CC9DC-3260-42CF-B850-3197A5FC3F32}" srcOrd="1" destOrd="0" parTransId="{AC96C505-43F7-42D0-8D91-2C5A15BE156A}" sibTransId="{4C7F0C27-E168-4E2A-9117-A6429D3B1073}"/>
    <dgm:cxn modelId="{BFAC87FC-3FB0-46D0-9684-5554E89BF41A}" type="presOf" srcId="{8A9CC9DC-3260-42CF-B850-3197A5FC3F32}" destId="{F84CC7B3-0A1D-474A-B28E-A6D8C7B01DAD}" srcOrd="1" destOrd="0" presId="urn:microsoft.com/office/officeart/2005/8/layout/venn1"/>
    <dgm:cxn modelId="{BAEE228E-69BD-4539-AF07-325F45B7D346}" type="presOf" srcId="{E4C1299E-A7D0-4116-988C-A387A7D43C7C}" destId="{58705CFD-50B9-4F7A-AFB7-7B2B96DF2A70}" srcOrd="1" destOrd="0" presId="urn:microsoft.com/office/officeart/2005/8/layout/venn1"/>
    <dgm:cxn modelId="{0632FD71-644B-4D66-B382-DB4CF5B29ED2}" type="presOf" srcId="{8A9CC9DC-3260-42CF-B850-3197A5FC3F32}" destId="{758ACAC1-1EE6-4299-9723-F2C166B0550E}" srcOrd="0" destOrd="0" presId="urn:microsoft.com/office/officeart/2005/8/layout/venn1"/>
    <dgm:cxn modelId="{78F91899-BF84-418B-8AE6-7D5A7F1F9ABB}" srcId="{314A6E97-D6D0-4D09-93FA-BFE929D0DAB9}" destId="{8867DEB2-9FFA-4780-8793-FBC2838BE60F}" srcOrd="0" destOrd="0" parTransId="{AD65C318-5BDD-456F-AA23-2F06A40B8731}" sibTransId="{506D20DE-5D65-4A61-81A6-DA4AB39510C9}"/>
    <dgm:cxn modelId="{57A1EB0A-7CE4-462B-B214-E831F9A4CB94}" type="presOf" srcId="{314A6E97-D6D0-4D09-93FA-BFE929D0DAB9}" destId="{4B23022D-01CE-4FE8-B282-34E9BCEF4A7C}" srcOrd="0" destOrd="0" presId="urn:microsoft.com/office/officeart/2005/8/layout/venn1"/>
    <dgm:cxn modelId="{BDF2F94E-FDDB-4A8A-A356-5CEAC423BD19}" type="presOf" srcId="{8867DEB2-9FFA-4780-8793-FBC2838BE60F}" destId="{86707579-E067-4789-A0E7-4A3CA9C44784}" srcOrd="0" destOrd="0" presId="urn:microsoft.com/office/officeart/2005/8/layout/venn1"/>
    <dgm:cxn modelId="{665F42AB-5D02-4DA7-AE57-61080F1FB3BE}" type="presOf" srcId="{8867DEB2-9FFA-4780-8793-FBC2838BE60F}" destId="{E3035784-A18B-450E-A306-463724F44464}" srcOrd="1" destOrd="0" presId="urn:microsoft.com/office/officeart/2005/8/layout/venn1"/>
    <dgm:cxn modelId="{6EA8A961-693F-4711-9715-39D1E4F10B3E}" type="presOf" srcId="{E4C1299E-A7D0-4116-988C-A387A7D43C7C}" destId="{452A375B-DE1A-43E7-9924-1FBBD977BD48}" srcOrd="0" destOrd="0" presId="urn:microsoft.com/office/officeart/2005/8/layout/venn1"/>
    <dgm:cxn modelId="{0F452916-0E01-4E61-8002-601F8E77C84E}" type="presParOf" srcId="{4B23022D-01CE-4FE8-B282-34E9BCEF4A7C}" destId="{86707579-E067-4789-A0E7-4A3CA9C44784}" srcOrd="0" destOrd="0" presId="urn:microsoft.com/office/officeart/2005/8/layout/venn1"/>
    <dgm:cxn modelId="{9AD8A1D9-B7BE-4EB0-A4F8-41D9F4CF3C31}" type="presParOf" srcId="{4B23022D-01CE-4FE8-B282-34E9BCEF4A7C}" destId="{E3035784-A18B-450E-A306-463724F44464}" srcOrd="1" destOrd="0" presId="urn:microsoft.com/office/officeart/2005/8/layout/venn1"/>
    <dgm:cxn modelId="{7FDFFC56-BB40-493F-89AB-12712E608E7B}" type="presParOf" srcId="{4B23022D-01CE-4FE8-B282-34E9BCEF4A7C}" destId="{758ACAC1-1EE6-4299-9723-F2C166B0550E}" srcOrd="2" destOrd="0" presId="urn:microsoft.com/office/officeart/2005/8/layout/venn1"/>
    <dgm:cxn modelId="{DACF66DE-5086-4F42-A4B5-9C6511747768}" type="presParOf" srcId="{4B23022D-01CE-4FE8-B282-34E9BCEF4A7C}" destId="{F84CC7B3-0A1D-474A-B28E-A6D8C7B01DAD}" srcOrd="3" destOrd="0" presId="urn:microsoft.com/office/officeart/2005/8/layout/venn1"/>
    <dgm:cxn modelId="{EF110896-CCAA-44FF-B158-D1B19A125807}" type="presParOf" srcId="{4B23022D-01CE-4FE8-B282-34E9BCEF4A7C}" destId="{452A375B-DE1A-43E7-9924-1FBBD977BD48}" srcOrd="4" destOrd="0" presId="urn:microsoft.com/office/officeart/2005/8/layout/venn1"/>
    <dgm:cxn modelId="{BB39F51B-83CC-4D64-A819-BBCF3F6E3E70}" type="presParOf" srcId="{4B23022D-01CE-4FE8-B282-34E9BCEF4A7C}" destId="{58705CFD-50B9-4F7A-AFB7-7B2B96DF2A7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01559-066D-4A4C-8103-6B63811D4E0E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F568E4E-E5D7-45BC-A3ED-4558E6E8D957}">
      <dgm:prSet phldrT="[ข้อความ]" custT="1"/>
      <dgm:spPr/>
      <dgm:t>
        <a:bodyPr/>
        <a:lstStyle/>
        <a:p>
          <a:r>
            <a:rPr lang="en-US" sz="34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Artificial Intelligence</a:t>
          </a:r>
          <a:endParaRPr lang="th-TH" sz="3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3FF8094-04BA-4AAA-9434-DA95D697EED9}" type="parTrans" cxnId="{02FD9CF4-E7F5-42B7-85EF-EA46A9892053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A72E8C9-87EF-4489-967C-C09FCD7DC2D4}" type="sibTrans" cxnId="{02FD9CF4-E7F5-42B7-85EF-EA46A9892053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8062960-19F2-41E9-93A5-76D9E80DEE93}">
      <dgm:prSet phldrT="[ข้อความ]" custT="1"/>
      <dgm:spPr/>
      <dgm:t>
        <a:bodyPr/>
        <a:lstStyle/>
        <a:p>
          <a:r>
            <a:rPr lang="en-US" sz="36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Machine Learning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684862E-2218-4ED5-9E39-5B82573F375B}" type="parTrans" cxnId="{0DE231B3-92F3-4C26-AFA4-124466DAF44A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E4D1B99-71D7-45C9-9FCD-632EC36B20D2}" type="sibTrans" cxnId="{0DE231B3-92F3-4C26-AFA4-124466DAF44A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0FB878E-0CD5-4179-B35F-7142CD6BB170}">
      <dgm:prSet phldrT="[ข้อความ]" custT="1"/>
      <dgm:spPr/>
      <dgm:t>
        <a:bodyPr/>
        <a:lstStyle/>
        <a:p>
          <a:r>
            <a:rPr lang="en-US" sz="36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Deep Learning</a:t>
          </a:r>
          <a:endParaRPr lang="th-TH" sz="36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B208FEA-36C7-4432-AEAF-0EF02331BEF0}" type="parTrans" cxnId="{AEB82D4E-05C0-4BA0-A421-545CCFA52F85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BAC7A67-AC36-44BB-BF0C-668AF2A2C852}" type="sibTrans" cxnId="{AEB82D4E-05C0-4BA0-A421-545CCFA52F85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85FBA02-EF2A-4E0D-BA80-448AB3FF6441}" type="pres">
      <dgm:prSet presAssocID="{9C501559-066D-4A4C-8103-6B63811D4E0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C321BE4-4A66-4C92-8672-C3E2BBDB3EC8}" type="pres">
      <dgm:prSet presAssocID="{9C501559-066D-4A4C-8103-6B63811D4E0E}" presName="comp1" presStyleCnt="0"/>
      <dgm:spPr/>
    </dgm:pt>
    <dgm:pt modelId="{B58BCDC5-DC1B-44EF-A939-154A3F6D24DA}" type="pres">
      <dgm:prSet presAssocID="{9C501559-066D-4A4C-8103-6B63811D4E0E}" presName="circle1" presStyleLbl="node1" presStyleIdx="0" presStyleCnt="3" custScaleX="108649"/>
      <dgm:spPr/>
      <dgm:t>
        <a:bodyPr/>
        <a:lstStyle/>
        <a:p>
          <a:endParaRPr lang="th-TH"/>
        </a:p>
      </dgm:t>
    </dgm:pt>
    <dgm:pt modelId="{9522D2D8-E4FE-4E6F-B7FA-1360CB23344F}" type="pres">
      <dgm:prSet presAssocID="{9C501559-066D-4A4C-8103-6B63811D4E0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87CA26-D99D-4F62-A8F7-D61F1D3FD60A}" type="pres">
      <dgm:prSet presAssocID="{9C501559-066D-4A4C-8103-6B63811D4E0E}" presName="comp2" presStyleCnt="0"/>
      <dgm:spPr/>
    </dgm:pt>
    <dgm:pt modelId="{E5410503-24F5-49BF-A594-A59F710E3041}" type="pres">
      <dgm:prSet presAssocID="{9C501559-066D-4A4C-8103-6B63811D4E0E}" presName="circle2" presStyleLbl="node1" presStyleIdx="1" presStyleCnt="3"/>
      <dgm:spPr/>
      <dgm:t>
        <a:bodyPr/>
        <a:lstStyle/>
        <a:p>
          <a:endParaRPr lang="th-TH"/>
        </a:p>
      </dgm:t>
    </dgm:pt>
    <dgm:pt modelId="{562BDB2C-400D-4A0A-B752-FC31F22A832C}" type="pres">
      <dgm:prSet presAssocID="{9C501559-066D-4A4C-8103-6B63811D4E0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3519F7-D065-4C1A-9BB0-402629F1D4D4}" type="pres">
      <dgm:prSet presAssocID="{9C501559-066D-4A4C-8103-6B63811D4E0E}" presName="comp3" presStyleCnt="0"/>
      <dgm:spPr/>
    </dgm:pt>
    <dgm:pt modelId="{AB12EA8E-A068-4518-AB4A-096B4978FA96}" type="pres">
      <dgm:prSet presAssocID="{9C501559-066D-4A4C-8103-6B63811D4E0E}" presName="circle3" presStyleLbl="node1" presStyleIdx="2" presStyleCnt="3"/>
      <dgm:spPr/>
      <dgm:t>
        <a:bodyPr/>
        <a:lstStyle/>
        <a:p>
          <a:endParaRPr lang="th-TH"/>
        </a:p>
      </dgm:t>
    </dgm:pt>
    <dgm:pt modelId="{F372AC98-3BAB-42C6-8BAB-59EFB555ED81}" type="pres">
      <dgm:prSet presAssocID="{9C501559-066D-4A4C-8103-6B63811D4E0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FA79390-B8F1-457B-A157-1938616450EE}" type="presOf" srcId="{0F568E4E-E5D7-45BC-A3ED-4558E6E8D957}" destId="{9522D2D8-E4FE-4E6F-B7FA-1360CB23344F}" srcOrd="1" destOrd="0" presId="urn:microsoft.com/office/officeart/2005/8/layout/venn2"/>
    <dgm:cxn modelId="{02FD9CF4-E7F5-42B7-85EF-EA46A9892053}" srcId="{9C501559-066D-4A4C-8103-6B63811D4E0E}" destId="{0F568E4E-E5D7-45BC-A3ED-4558E6E8D957}" srcOrd="0" destOrd="0" parTransId="{23FF8094-04BA-4AAA-9434-DA95D697EED9}" sibTransId="{6A72E8C9-87EF-4489-967C-C09FCD7DC2D4}"/>
    <dgm:cxn modelId="{01700944-26A3-43DD-BA18-52FD82B447A4}" type="presOf" srcId="{A0FB878E-0CD5-4179-B35F-7142CD6BB170}" destId="{AB12EA8E-A068-4518-AB4A-096B4978FA96}" srcOrd="0" destOrd="0" presId="urn:microsoft.com/office/officeart/2005/8/layout/venn2"/>
    <dgm:cxn modelId="{C19DEE54-46AD-4B45-9FAA-AC5B526CDEDE}" type="presOf" srcId="{9C501559-066D-4A4C-8103-6B63811D4E0E}" destId="{285FBA02-EF2A-4E0D-BA80-448AB3FF6441}" srcOrd="0" destOrd="0" presId="urn:microsoft.com/office/officeart/2005/8/layout/venn2"/>
    <dgm:cxn modelId="{494705A5-5738-41D8-9455-CCB1FFE342E7}" type="presOf" srcId="{38062960-19F2-41E9-93A5-76D9E80DEE93}" destId="{E5410503-24F5-49BF-A594-A59F710E3041}" srcOrd="0" destOrd="0" presId="urn:microsoft.com/office/officeart/2005/8/layout/venn2"/>
    <dgm:cxn modelId="{23B00F3D-321A-4965-A94F-1C58AE368508}" type="presOf" srcId="{0F568E4E-E5D7-45BC-A3ED-4558E6E8D957}" destId="{B58BCDC5-DC1B-44EF-A939-154A3F6D24DA}" srcOrd="0" destOrd="0" presId="urn:microsoft.com/office/officeart/2005/8/layout/venn2"/>
    <dgm:cxn modelId="{0DE231B3-92F3-4C26-AFA4-124466DAF44A}" srcId="{9C501559-066D-4A4C-8103-6B63811D4E0E}" destId="{38062960-19F2-41E9-93A5-76D9E80DEE93}" srcOrd="1" destOrd="0" parTransId="{9684862E-2218-4ED5-9E39-5B82573F375B}" sibTransId="{2E4D1B99-71D7-45C9-9FCD-632EC36B20D2}"/>
    <dgm:cxn modelId="{AEB82D4E-05C0-4BA0-A421-545CCFA52F85}" srcId="{9C501559-066D-4A4C-8103-6B63811D4E0E}" destId="{A0FB878E-0CD5-4179-B35F-7142CD6BB170}" srcOrd="2" destOrd="0" parTransId="{AB208FEA-36C7-4432-AEAF-0EF02331BEF0}" sibTransId="{EBAC7A67-AC36-44BB-BF0C-668AF2A2C852}"/>
    <dgm:cxn modelId="{555163D8-A257-48E0-96FC-657728197D04}" type="presOf" srcId="{38062960-19F2-41E9-93A5-76D9E80DEE93}" destId="{562BDB2C-400D-4A0A-B752-FC31F22A832C}" srcOrd="1" destOrd="0" presId="urn:microsoft.com/office/officeart/2005/8/layout/venn2"/>
    <dgm:cxn modelId="{F1A85E21-FC9C-411C-81BC-6E031198D63F}" type="presOf" srcId="{A0FB878E-0CD5-4179-B35F-7142CD6BB170}" destId="{F372AC98-3BAB-42C6-8BAB-59EFB555ED81}" srcOrd="1" destOrd="0" presId="urn:microsoft.com/office/officeart/2005/8/layout/venn2"/>
    <dgm:cxn modelId="{7C583F74-4755-427D-AA40-B6FA4503F21E}" type="presParOf" srcId="{285FBA02-EF2A-4E0D-BA80-448AB3FF6441}" destId="{BC321BE4-4A66-4C92-8672-C3E2BBDB3EC8}" srcOrd="0" destOrd="0" presId="urn:microsoft.com/office/officeart/2005/8/layout/venn2"/>
    <dgm:cxn modelId="{0C15272A-F574-4384-AE19-D46BFF4BAD51}" type="presParOf" srcId="{BC321BE4-4A66-4C92-8672-C3E2BBDB3EC8}" destId="{B58BCDC5-DC1B-44EF-A939-154A3F6D24DA}" srcOrd="0" destOrd="0" presId="urn:microsoft.com/office/officeart/2005/8/layout/venn2"/>
    <dgm:cxn modelId="{C330778C-58FB-4CE0-9421-3F8CE11D18C7}" type="presParOf" srcId="{BC321BE4-4A66-4C92-8672-C3E2BBDB3EC8}" destId="{9522D2D8-E4FE-4E6F-B7FA-1360CB23344F}" srcOrd="1" destOrd="0" presId="urn:microsoft.com/office/officeart/2005/8/layout/venn2"/>
    <dgm:cxn modelId="{3860B379-B0C2-4C3B-B25B-1E4644A87A9E}" type="presParOf" srcId="{285FBA02-EF2A-4E0D-BA80-448AB3FF6441}" destId="{7687CA26-D99D-4F62-A8F7-D61F1D3FD60A}" srcOrd="1" destOrd="0" presId="urn:microsoft.com/office/officeart/2005/8/layout/venn2"/>
    <dgm:cxn modelId="{30317797-E48D-437E-B16F-B6068BBCD8C9}" type="presParOf" srcId="{7687CA26-D99D-4F62-A8F7-D61F1D3FD60A}" destId="{E5410503-24F5-49BF-A594-A59F710E3041}" srcOrd="0" destOrd="0" presId="urn:microsoft.com/office/officeart/2005/8/layout/venn2"/>
    <dgm:cxn modelId="{48BE698B-0B0F-4E11-8C45-C115AFA3E6C7}" type="presParOf" srcId="{7687CA26-D99D-4F62-A8F7-D61F1D3FD60A}" destId="{562BDB2C-400D-4A0A-B752-FC31F22A832C}" srcOrd="1" destOrd="0" presId="urn:microsoft.com/office/officeart/2005/8/layout/venn2"/>
    <dgm:cxn modelId="{6D5E2C7A-D356-430C-B043-01B7FB64DFEC}" type="presParOf" srcId="{285FBA02-EF2A-4E0D-BA80-448AB3FF6441}" destId="{0D3519F7-D065-4C1A-9BB0-402629F1D4D4}" srcOrd="2" destOrd="0" presId="urn:microsoft.com/office/officeart/2005/8/layout/venn2"/>
    <dgm:cxn modelId="{45F0C315-5F1B-46CE-8C6F-BE6379073DCB}" type="presParOf" srcId="{0D3519F7-D065-4C1A-9BB0-402629F1D4D4}" destId="{AB12EA8E-A068-4518-AB4A-096B4978FA96}" srcOrd="0" destOrd="0" presId="urn:microsoft.com/office/officeart/2005/8/layout/venn2"/>
    <dgm:cxn modelId="{942CB3F0-CAE4-4903-A2F8-796FA9DA7553}" type="presParOf" srcId="{0D3519F7-D065-4C1A-9BB0-402629F1D4D4}" destId="{F372AC98-3BAB-42C6-8BAB-59EFB555ED8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A6E97-D6D0-4D09-93FA-BFE929D0DAB9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8867DEB2-9FFA-4780-8793-FBC2838BE60F}">
      <dgm:prSet phldrT="[ข้อความ]"/>
      <dgm:spPr/>
      <dgm:t>
        <a:bodyPr/>
        <a:lstStyle/>
        <a:p>
          <a:r>
            <a:rPr lang="en-US" dirty="0" smtClean="0"/>
            <a:t>Cloud Computing</a:t>
          </a:r>
          <a:endParaRPr lang="th-TH" dirty="0"/>
        </a:p>
      </dgm:t>
    </dgm:pt>
    <dgm:pt modelId="{AD65C318-5BDD-456F-AA23-2F06A40B8731}" type="parTrans" cxnId="{78F91899-BF84-418B-8AE6-7D5A7F1F9ABB}">
      <dgm:prSet/>
      <dgm:spPr/>
      <dgm:t>
        <a:bodyPr/>
        <a:lstStyle/>
        <a:p>
          <a:endParaRPr lang="th-TH"/>
        </a:p>
      </dgm:t>
    </dgm:pt>
    <dgm:pt modelId="{506D20DE-5D65-4A61-81A6-DA4AB39510C9}" type="sibTrans" cxnId="{78F91899-BF84-418B-8AE6-7D5A7F1F9ABB}">
      <dgm:prSet/>
      <dgm:spPr/>
      <dgm:t>
        <a:bodyPr/>
        <a:lstStyle/>
        <a:p>
          <a:endParaRPr lang="th-TH"/>
        </a:p>
      </dgm:t>
    </dgm:pt>
    <dgm:pt modelId="{8A9CC9DC-3260-42CF-B850-3197A5FC3F32}">
      <dgm:prSet phldrT="[ข้อความ]"/>
      <dgm:spPr/>
      <dgm:t>
        <a:bodyPr/>
        <a:lstStyle/>
        <a:p>
          <a:r>
            <a:rPr lang="en-US" dirty="0" smtClean="0"/>
            <a:t>Internet of Thing</a:t>
          </a:r>
          <a:endParaRPr lang="th-TH" dirty="0"/>
        </a:p>
      </dgm:t>
    </dgm:pt>
    <dgm:pt modelId="{AC96C505-43F7-42D0-8D91-2C5A15BE156A}" type="parTrans" cxnId="{D9A17072-7D61-4E2C-BFD0-C3CA5B37CB7A}">
      <dgm:prSet/>
      <dgm:spPr/>
      <dgm:t>
        <a:bodyPr/>
        <a:lstStyle/>
        <a:p>
          <a:endParaRPr lang="th-TH"/>
        </a:p>
      </dgm:t>
    </dgm:pt>
    <dgm:pt modelId="{4C7F0C27-E168-4E2A-9117-A6429D3B1073}" type="sibTrans" cxnId="{D9A17072-7D61-4E2C-BFD0-C3CA5B37CB7A}">
      <dgm:prSet/>
      <dgm:spPr/>
      <dgm:t>
        <a:bodyPr/>
        <a:lstStyle/>
        <a:p>
          <a:endParaRPr lang="th-TH"/>
        </a:p>
      </dgm:t>
    </dgm:pt>
    <dgm:pt modelId="{E4C1299E-A7D0-4116-988C-A387A7D43C7C}">
      <dgm:prSet phldrT="[ข้อความ]"/>
      <dgm:spPr/>
      <dgm:t>
        <a:bodyPr/>
        <a:lstStyle/>
        <a:p>
          <a:r>
            <a:rPr lang="en-US" dirty="0" smtClean="0"/>
            <a:t>Big Data</a:t>
          </a:r>
          <a:endParaRPr lang="th-TH" dirty="0"/>
        </a:p>
      </dgm:t>
    </dgm:pt>
    <dgm:pt modelId="{E2123DD9-5348-4FA2-AF88-6492F6AC79D1}" type="parTrans" cxnId="{7181EA24-2219-425F-A1E8-B7F832B4E2FE}">
      <dgm:prSet/>
      <dgm:spPr/>
      <dgm:t>
        <a:bodyPr/>
        <a:lstStyle/>
        <a:p>
          <a:endParaRPr lang="th-TH"/>
        </a:p>
      </dgm:t>
    </dgm:pt>
    <dgm:pt modelId="{745FD932-B528-406F-8E6C-2E5F84F69C6A}" type="sibTrans" cxnId="{7181EA24-2219-425F-A1E8-B7F832B4E2FE}">
      <dgm:prSet/>
      <dgm:spPr/>
      <dgm:t>
        <a:bodyPr/>
        <a:lstStyle/>
        <a:p>
          <a:endParaRPr lang="th-TH"/>
        </a:p>
      </dgm:t>
    </dgm:pt>
    <dgm:pt modelId="{4B23022D-01CE-4FE8-B282-34E9BCEF4A7C}" type="pres">
      <dgm:prSet presAssocID="{314A6E97-D6D0-4D09-93FA-BFE929D0DAB9}" presName="compositeShape" presStyleCnt="0">
        <dgm:presLayoutVars>
          <dgm:chMax val="7"/>
          <dgm:dir/>
          <dgm:resizeHandles val="exact"/>
        </dgm:presLayoutVars>
      </dgm:prSet>
      <dgm:spPr/>
    </dgm:pt>
    <dgm:pt modelId="{86707579-E067-4789-A0E7-4A3CA9C44784}" type="pres">
      <dgm:prSet presAssocID="{8867DEB2-9FFA-4780-8793-FBC2838BE60F}" presName="circ1" presStyleLbl="vennNode1" presStyleIdx="0" presStyleCnt="3"/>
      <dgm:spPr/>
      <dgm:t>
        <a:bodyPr/>
        <a:lstStyle/>
        <a:p>
          <a:endParaRPr lang="th-TH"/>
        </a:p>
      </dgm:t>
    </dgm:pt>
    <dgm:pt modelId="{E3035784-A18B-450E-A306-463724F44464}" type="pres">
      <dgm:prSet presAssocID="{8867DEB2-9FFA-4780-8793-FBC2838BE6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8ACAC1-1EE6-4299-9723-F2C166B0550E}" type="pres">
      <dgm:prSet presAssocID="{8A9CC9DC-3260-42CF-B850-3197A5FC3F32}" presName="circ2" presStyleLbl="vennNode1" presStyleIdx="1" presStyleCnt="3"/>
      <dgm:spPr/>
      <dgm:t>
        <a:bodyPr/>
        <a:lstStyle/>
        <a:p>
          <a:endParaRPr lang="th-TH"/>
        </a:p>
      </dgm:t>
    </dgm:pt>
    <dgm:pt modelId="{F84CC7B3-0A1D-474A-B28E-A6D8C7B01DAD}" type="pres">
      <dgm:prSet presAssocID="{8A9CC9DC-3260-42CF-B850-3197A5FC3F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2A375B-DE1A-43E7-9924-1FBBD977BD48}" type="pres">
      <dgm:prSet presAssocID="{E4C1299E-A7D0-4116-988C-A387A7D43C7C}" presName="circ3" presStyleLbl="vennNode1" presStyleIdx="2" presStyleCnt="3"/>
      <dgm:spPr/>
      <dgm:t>
        <a:bodyPr/>
        <a:lstStyle/>
        <a:p>
          <a:endParaRPr lang="th-TH"/>
        </a:p>
      </dgm:t>
    </dgm:pt>
    <dgm:pt modelId="{58705CFD-50B9-4F7A-AFB7-7B2B96DF2A70}" type="pres">
      <dgm:prSet presAssocID="{E4C1299E-A7D0-4116-988C-A387A7D43C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0887D01-89E4-4894-8BB1-BF52565125A2}" type="presOf" srcId="{8A9CC9DC-3260-42CF-B850-3197A5FC3F32}" destId="{758ACAC1-1EE6-4299-9723-F2C166B0550E}" srcOrd="0" destOrd="0" presId="urn:microsoft.com/office/officeart/2005/8/layout/venn1"/>
    <dgm:cxn modelId="{7181EA24-2219-425F-A1E8-B7F832B4E2FE}" srcId="{314A6E97-D6D0-4D09-93FA-BFE929D0DAB9}" destId="{E4C1299E-A7D0-4116-988C-A387A7D43C7C}" srcOrd="2" destOrd="0" parTransId="{E2123DD9-5348-4FA2-AF88-6492F6AC79D1}" sibTransId="{745FD932-B528-406F-8E6C-2E5F84F69C6A}"/>
    <dgm:cxn modelId="{D9A17072-7D61-4E2C-BFD0-C3CA5B37CB7A}" srcId="{314A6E97-D6D0-4D09-93FA-BFE929D0DAB9}" destId="{8A9CC9DC-3260-42CF-B850-3197A5FC3F32}" srcOrd="1" destOrd="0" parTransId="{AC96C505-43F7-42D0-8D91-2C5A15BE156A}" sibTransId="{4C7F0C27-E168-4E2A-9117-A6429D3B1073}"/>
    <dgm:cxn modelId="{78F91899-BF84-418B-8AE6-7D5A7F1F9ABB}" srcId="{314A6E97-D6D0-4D09-93FA-BFE929D0DAB9}" destId="{8867DEB2-9FFA-4780-8793-FBC2838BE60F}" srcOrd="0" destOrd="0" parTransId="{AD65C318-5BDD-456F-AA23-2F06A40B8731}" sibTransId="{506D20DE-5D65-4A61-81A6-DA4AB39510C9}"/>
    <dgm:cxn modelId="{F5F3EB88-D12C-45A8-B064-884B126AB47B}" type="presOf" srcId="{8867DEB2-9FFA-4780-8793-FBC2838BE60F}" destId="{86707579-E067-4789-A0E7-4A3CA9C44784}" srcOrd="0" destOrd="0" presId="urn:microsoft.com/office/officeart/2005/8/layout/venn1"/>
    <dgm:cxn modelId="{5A0E1098-558B-4970-9DAF-F839FC49A7C8}" type="presOf" srcId="{E4C1299E-A7D0-4116-988C-A387A7D43C7C}" destId="{58705CFD-50B9-4F7A-AFB7-7B2B96DF2A70}" srcOrd="1" destOrd="0" presId="urn:microsoft.com/office/officeart/2005/8/layout/venn1"/>
    <dgm:cxn modelId="{2517723C-3A7C-42B1-A05F-2A4099D03E01}" type="presOf" srcId="{314A6E97-D6D0-4D09-93FA-BFE929D0DAB9}" destId="{4B23022D-01CE-4FE8-B282-34E9BCEF4A7C}" srcOrd="0" destOrd="0" presId="urn:microsoft.com/office/officeart/2005/8/layout/venn1"/>
    <dgm:cxn modelId="{49BA02F7-C8F7-40DE-A6E5-AE31272247BF}" type="presOf" srcId="{8A9CC9DC-3260-42CF-B850-3197A5FC3F32}" destId="{F84CC7B3-0A1D-474A-B28E-A6D8C7B01DAD}" srcOrd="1" destOrd="0" presId="urn:microsoft.com/office/officeart/2005/8/layout/venn1"/>
    <dgm:cxn modelId="{44BC1030-6C55-4A13-BA17-2B5E11CAB566}" type="presOf" srcId="{E4C1299E-A7D0-4116-988C-A387A7D43C7C}" destId="{452A375B-DE1A-43E7-9924-1FBBD977BD48}" srcOrd="0" destOrd="0" presId="urn:microsoft.com/office/officeart/2005/8/layout/venn1"/>
    <dgm:cxn modelId="{C8C6810F-213A-4D04-B716-7EA288B95A0D}" type="presOf" srcId="{8867DEB2-9FFA-4780-8793-FBC2838BE60F}" destId="{E3035784-A18B-450E-A306-463724F44464}" srcOrd="1" destOrd="0" presId="urn:microsoft.com/office/officeart/2005/8/layout/venn1"/>
    <dgm:cxn modelId="{88F6EA34-8B14-469C-97DF-D41551D25EF1}" type="presParOf" srcId="{4B23022D-01CE-4FE8-B282-34E9BCEF4A7C}" destId="{86707579-E067-4789-A0E7-4A3CA9C44784}" srcOrd="0" destOrd="0" presId="urn:microsoft.com/office/officeart/2005/8/layout/venn1"/>
    <dgm:cxn modelId="{03D2DCAB-6F6E-4C86-A5BC-A8DD1E8F2BC2}" type="presParOf" srcId="{4B23022D-01CE-4FE8-B282-34E9BCEF4A7C}" destId="{E3035784-A18B-450E-A306-463724F44464}" srcOrd="1" destOrd="0" presId="urn:microsoft.com/office/officeart/2005/8/layout/venn1"/>
    <dgm:cxn modelId="{AB165051-9C77-4546-8979-8D7092B72D51}" type="presParOf" srcId="{4B23022D-01CE-4FE8-B282-34E9BCEF4A7C}" destId="{758ACAC1-1EE6-4299-9723-F2C166B0550E}" srcOrd="2" destOrd="0" presId="urn:microsoft.com/office/officeart/2005/8/layout/venn1"/>
    <dgm:cxn modelId="{6A5C015A-F747-4511-92EF-22BEA9135CFA}" type="presParOf" srcId="{4B23022D-01CE-4FE8-B282-34E9BCEF4A7C}" destId="{F84CC7B3-0A1D-474A-B28E-A6D8C7B01DAD}" srcOrd="3" destOrd="0" presId="urn:microsoft.com/office/officeart/2005/8/layout/venn1"/>
    <dgm:cxn modelId="{9687EE02-D32F-4D6E-BB50-5B38D16C5239}" type="presParOf" srcId="{4B23022D-01CE-4FE8-B282-34E9BCEF4A7C}" destId="{452A375B-DE1A-43E7-9924-1FBBD977BD48}" srcOrd="4" destOrd="0" presId="urn:microsoft.com/office/officeart/2005/8/layout/venn1"/>
    <dgm:cxn modelId="{975AEF09-52D7-49D2-8A90-94918C1451EA}" type="presParOf" srcId="{4B23022D-01CE-4FE8-B282-34E9BCEF4A7C}" destId="{58705CFD-50B9-4F7A-AFB7-7B2B96DF2A7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41102-2912-4551-8393-A8200DBAF19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1325A71D-F30D-42E5-9EB9-8B5EC07D44FF}">
      <dgm:prSet phldrT="[ข้อความ]" custT="1"/>
      <dgm:spPr/>
      <dgm:t>
        <a:bodyPr/>
        <a:lstStyle/>
        <a:p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สำรวจแต่ละส่วนขององค์กร ว่ามีส่วนใดบ้างที่ยัง </a:t>
          </a:r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Manual 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หรือเกิดการตัดสินใจโดย </a:t>
          </a:r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“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มนุษย์</a:t>
          </a:r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” 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อยู่บ้าง</a:t>
          </a:r>
          <a:endParaRPr lang="th-TH" sz="3200" dirty="0"/>
        </a:p>
      </dgm:t>
    </dgm:pt>
    <dgm:pt modelId="{A566A418-EB5D-4673-A0E0-93760D72DE78}" type="parTrans" cxnId="{C1C3343A-6B51-4740-BB12-78BB1BCDE4BE}">
      <dgm:prSet/>
      <dgm:spPr/>
      <dgm:t>
        <a:bodyPr/>
        <a:lstStyle/>
        <a:p>
          <a:endParaRPr lang="th-TH" sz="1600"/>
        </a:p>
      </dgm:t>
    </dgm:pt>
    <dgm:pt modelId="{4678455F-4361-4510-9C8D-C75D20D69ADE}" type="sibTrans" cxnId="{C1C3343A-6B51-4740-BB12-78BB1BCDE4BE}">
      <dgm:prSet/>
      <dgm:spPr/>
      <dgm:t>
        <a:bodyPr/>
        <a:lstStyle/>
        <a:p>
          <a:endParaRPr lang="th-TH" sz="1600"/>
        </a:p>
      </dgm:t>
    </dgm:pt>
    <dgm:pt modelId="{0EE116AA-E9CB-419F-9D3F-C011F2A04571}">
      <dgm:prSet phldrT="[ข้อความ]" custT="1"/>
      <dgm:spPr/>
      <dgm:t>
        <a:bodyPr/>
        <a:lstStyle/>
        <a:p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สำรวจดูว่าเรามีข้อมูลอยู่ตรงไหนอย่างไรบ้าง หรือจะมีแนวทางในการเก็บข้อมูลเพิ่มเติมจากส่วนใดได้บ้าง</a:t>
          </a:r>
          <a:endParaRPr lang="th-TH" sz="3200" dirty="0"/>
        </a:p>
      </dgm:t>
    </dgm:pt>
    <dgm:pt modelId="{ABC43F11-CACB-43C9-98DF-338AD0C0373E}" type="parTrans" cxnId="{E7CC2860-ADF4-4CBE-ACD9-CB79ABEDFC23}">
      <dgm:prSet/>
      <dgm:spPr/>
      <dgm:t>
        <a:bodyPr/>
        <a:lstStyle/>
        <a:p>
          <a:endParaRPr lang="th-TH" sz="1600"/>
        </a:p>
      </dgm:t>
    </dgm:pt>
    <dgm:pt modelId="{53D97325-3CF8-45F2-8636-16D156030E55}" type="sibTrans" cxnId="{E7CC2860-ADF4-4CBE-ACD9-CB79ABEDFC23}">
      <dgm:prSet/>
      <dgm:spPr/>
      <dgm:t>
        <a:bodyPr/>
        <a:lstStyle/>
        <a:p>
          <a:endParaRPr lang="th-TH" sz="1600"/>
        </a:p>
      </dgm:t>
    </dgm:pt>
    <dgm:pt modelId="{D732B9BD-45DE-43B5-B4E3-9E4062BA27FB}">
      <dgm:prSet phldrT="[ข้อความ]" custT="1"/>
      <dgm:spPr/>
      <dgm:t>
        <a:bodyPr/>
        <a:lstStyle/>
        <a:p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หา </a:t>
          </a:r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Technology 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ใหม่ๆ</a:t>
          </a:r>
          <a:endParaRPr lang="th-TH" sz="3200" dirty="0"/>
        </a:p>
      </dgm:t>
    </dgm:pt>
    <dgm:pt modelId="{31621965-EA70-4BAD-9F5D-BAFECFE2C4C8}" type="parTrans" cxnId="{320AB295-DC0A-42E8-98BA-68DAE7757E58}">
      <dgm:prSet/>
      <dgm:spPr/>
      <dgm:t>
        <a:bodyPr/>
        <a:lstStyle/>
        <a:p>
          <a:endParaRPr lang="th-TH" sz="1600"/>
        </a:p>
      </dgm:t>
    </dgm:pt>
    <dgm:pt modelId="{C126F6E1-B5C1-46D9-A1BC-997D18A0014C}" type="sibTrans" cxnId="{320AB295-DC0A-42E8-98BA-68DAE7757E58}">
      <dgm:prSet/>
      <dgm:spPr/>
      <dgm:t>
        <a:bodyPr/>
        <a:lstStyle/>
        <a:p>
          <a:endParaRPr lang="th-TH" sz="1600"/>
        </a:p>
      </dgm:t>
    </dgm:pt>
    <dgm:pt modelId="{42C8AAC9-DB30-447F-AA6E-6E2194EDCA6C}">
      <dgm:prSet phldrT="[ข้อความ]" custT="1"/>
      <dgm:spPr/>
      <dgm:t>
        <a:bodyPr/>
        <a:lstStyle/>
        <a:p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เปลี่ยน </a:t>
          </a:r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Mindset 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หรือแนวคิดในการทำงาน</a:t>
          </a:r>
          <a:endParaRPr lang="th-TH" sz="3200" dirty="0"/>
        </a:p>
      </dgm:t>
    </dgm:pt>
    <dgm:pt modelId="{F9D54849-64FE-46AB-902D-12A8E35D40E0}" type="parTrans" cxnId="{BD1FB631-4734-4CD3-89EB-4D768198C746}">
      <dgm:prSet/>
      <dgm:spPr/>
      <dgm:t>
        <a:bodyPr/>
        <a:lstStyle/>
        <a:p>
          <a:endParaRPr lang="th-TH" sz="1600"/>
        </a:p>
      </dgm:t>
    </dgm:pt>
    <dgm:pt modelId="{C5F81306-2BF4-4D02-9B56-5E4BA2F9DAA4}" type="sibTrans" cxnId="{BD1FB631-4734-4CD3-89EB-4D768198C746}">
      <dgm:prSet/>
      <dgm:spPr/>
      <dgm:t>
        <a:bodyPr/>
        <a:lstStyle/>
        <a:p>
          <a:endParaRPr lang="th-TH" sz="1600"/>
        </a:p>
      </dgm:t>
    </dgm:pt>
    <dgm:pt modelId="{538A3A78-C327-46C7-98A1-8A468C6290BD}" type="pres">
      <dgm:prSet presAssocID="{57F41102-2912-4551-8393-A8200DBAF1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FF9E4C9-ABE5-4084-82D0-1730DEC84CFA}" type="pres">
      <dgm:prSet presAssocID="{1325A71D-F30D-42E5-9EB9-8B5EC07D44FF}" presName="parentLin" presStyleCnt="0"/>
      <dgm:spPr/>
      <dgm:t>
        <a:bodyPr/>
        <a:lstStyle/>
        <a:p>
          <a:endParaRPr lang="th-TH"/>
        </a:p>
      </dgm:t>
    </dgm:pt>
    <dgm:pt modelId="{1B2C117F-DBA4-4804-AEAF-5C121AB801D7}" type="pres">
      <dgm:prSet presAssocID="{1325A71D-F30D-42E5-9EB9-8B5EC07D44FF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4F8CEF7F-1A45-4316-99E2-FE1C52FDA022}" type="pres">
      <dgm:prSet presAssocID="{1325A71D-F30D-42E5-9EB9-8B5EC07D44FF}" presName="parentText" presStyleLbl="node1" presStyleIdx="0" presStyleCnt="4" custScaleX="122857" custScaleY="15856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57B5DE-2F00-4630-90D9-EC9752E2DD33}" type="pres">
      <dgm:prSet presAssocID="{1325A71D-F30D-42E5-9EB9-8B5EC07D44FF}" presName="negativeSpace" presStyleCnt="0"/>
      <dgm:spPr/>
      <dgm:t>
        <a:bodyPr/>
        <a:lstStyle/>
        <a:p>
          <a:endParaRPr lang="th-TH"/>
        </a:p>
      </dgm:t>
    </dgm:pt>
    <dgm:pt modelId="{7528B260-26C8-420C-BEB2-B76AE56F9BD0}" type="pres">
      <dgm:prSet presAssocID="{1325A71D-F30D-42E5-9EB9-8B5EC07D44F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52D72F-5950-4151-A166-3217DCC617F3}" type="pres">
      <dgm:prSet presAssocID="{4678455F-4361-4510-9C8D-C75D20D69ADE}" presName="spaceBetweenRectangles" presStyleCnt="0"/>
      <dgm:spPr/>
      <dgm:t>
        <a:bodyPr/>
        <a:lstStyle/>
        <a:p>
          <a:endParaRPr lang="th-TH"/>
        </a:p>
      </dgm:t>
    </dgm:pt>
    <dgm:pt modelId="{D6A5852F-C13E-4C95-9F93-5851DF7B5F6D}" type="pres">
      <dgm:prSet presAssocID="{0EE116AA-E9CB-419F-9D3F-C011F2A04571}" presName="parentLin" presStyleCnt="0"/>
      <dgm:spPr/>
      <dgm:t>
        <a:bodyPr/>
        <a:lstStyle/>
        <a:p>
          <a:endParaRPr lang="th-TH"/>
        </a:p>
      </dgm:t>
    </dgm:pt>
    <dgm:pt modelId="{ED89A83A-CD51-4524-B866-2A164198CD86}" type="pres">
      <dgm:prSet presAssocID="{0EE116AA-E9CB-419F-9D3F-C011F2A04571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F09D16FC-3AD6-4F1A-9B4A-8811E50AE697}" type="pres">
      <dgm:prSet presAssocID="{0EE116AA-E9CB-419F-9D3F-C011F2A04571}" presName="parentText" presStyleLbl="node1" presStyleIdx="1" presStyleCnt="4" custScaleX="122857" custScaleY="16318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9754AB-A94F-44EC-8E4C-0CF7AA4A1980}" type="pres">
      <dgm:prSet presAssocID="{0EE116AA-E9CB-419F-9D3F-C011F2A04571}" presName="negativeSpace" presStyleCnt="0"/>
      <dgm:spPr/>
      <dgm:t>
        <a:bodyPr/>
        <a:lstStyle/>
        <a:p>
          <a:endParaRPr lang="th-TH"/>
        </a:p>
      </dgm:t>
    </dgm:pt>
    <dgm:pt modelId="{03FA51D0-99BD-41E4-BFE6-513DB08397F7}" type="pres">
      <dgm:prSet presAssocID="{0EE116AA-E9CB-419F-9D3F-C011F2A0457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9BD31E-66EE-41EC-9EBC-A69C504BE751}" type="pres">
      <dgm:prSet presAssocID="{53D97325-3CF8-45F2-8636-16D156030E55}" presName="spaceBetweenRectangles" presStyleCnt="0"/>
      <dgm:spPr/>
      <dgm:t>
        <a:bodyPr/>
        <a:lstStyle/>
        <a:p>
          <a:endParaRPr lang="th-TH"/>
        </a:p>
      </dgm:t>
    </dgm:pt>
    <dgm:pt modelId="{6C12D752-5BE5-476B-8E10-522226475F86}" type="pres">
      <dgm:prSet presAssocID="{D732B9BD-45DE-43B5-B4E3-9E4062BA27FB}" presName="parentLin" presStyleCnt="0"/>
      <dgm:spPr/>
      <dgm:t>
        <a:bodyPr/>
        <a:lstStyle/>
        <a:p>
          <a:endParaRPr lang="th-TH"/>
        </a:p>
      </dgm:t>
    </dgm:pt>
    <dgm:pt modelId="{381F249A-D777-4B2F-9537-B2FEE2C33DC5}" type="pres">
      <dgm:prSet presAssocID="{D732B9BD-45DE-43B5-B4E3-9E4062BA27FB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578972A4-4710-4359-8462-CE5BE5A31176}" type="pres">
      <dgm:prSet presAssocID="{D732B9BD-45DE-43B5-B4E3-9E4062BA27FB}" presName="parentText" presStyleLbl="node1" presStyleIdx="2" presStyleCnt="4" custScaleX="122857" custScaleY="1633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A08A42-7D7C-4089-B83E-9DCE2D46DE30}" type="pres">
      <dgm:prSet presAssocID="{D732B9BD-45DE-43B5-B4E3-9E4062BA27FB}" presName="negativeSpace" presStyleCnt="0"/>
      <dgm:spPr/>
      <dgm:t>
        <a:bodyPr/>
        <a:lstStyle/>
        <a:p>
          <a:endParaRPr lang="th-TH"/>
        </a:p>
      </dgm:t>
    </dgm:pt>
    <dgm:pt modelId="{03E5CBD1-85D9-4C99-851E-002DA3EC2D16}" type="pres">
      <dgm:prSet presAssocID="{D732B9BD-45DE-43B5-B4E3-9E4062BA27F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E1F799-A11E-491F-BBF1-3D01EE3D9198}" type="pres">
      <dgm:prSet presAssocID="{C126F6E1-B5C1-46D9-A1BC-997D18A0014C}" presName="spaceBetweenRectangles" presStyleCnt="0"/>
      <dgm:spPr/>
      <dgm:t>
        <a:bodyPr/>
        <a:lstStyle/>
        <a:p>
          <a:endParaRPr lang="th-TH"/>
        </a:p>
      </dgm:t>
    </dgm:pt>
    <dgm:pt modelId="{D80C68AA-0D67-4F33-BBBC-8E8CD5D4C6EC}" type="pres">
      <dgm:prSet presAssocID="{42C8AAC9-DB30-447F-AA6E-6E2194EDCA6C}" presName="parentLin" presStyleCnt="0"/>
      <dgm:spPr/>
      <dgm:t>
        <a:bodyPr/>
        <a:lstStyle/>
        <a:p>
          <a:endParaRPr lang="th-TH"/>
        </a:p>
      </dgm:t>
    </dgm:pt>
    <dgm:pt modelId="{5C8832EF-D595-4480-B57B-BC3D376FB409}" type="pres">
      <dgm:prSet presAssocID="{42C8AAC9-DB30-447F-AA6E-6E2194EDCA6C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23748936-C327-4DCE-A8C4-3908FD9B8B52}" type="pres">
      <dgm:prSet presAssocID="{42C8AAC9-DB30-447F-AA6E-6E2194EDCA6C}" presName="parentText" presStyleLbl="node1" presStyleIdx="3" presStyleCnt="4" custScaleX="12285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064329-0C30-4FF8-B814-AC662C1F9E1D}" type="pres">
      <dgm:prSet presAssocID="{42C8AAC9-DB30-447F-AA6E-6E2194EDCA6C}" presName="negativeSpace" presStyleCnt="0"/>
      <dgm:spPr/>
      <dgm:t>
        <a:bodyPr/>
        <a:lstStyle/>
        <a:p>
          <a:endParaRPr lang="th-TH"/>
        </a:p>
      </dgm:t>
    </dgm:pt>
    <dgm:pt modelId="{0688C373-4098-42B4-9510-12D9F26C28B0}" type="pres">
      <dgm:prSet presAssocID="{42C8AAC9-DB30-447F-AA6E-6E2194EDCA6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ED94C7A-BA78-41CF-8393-285C743DAAA5}" type="presOf" srcId="{D732B9BD-45DE-43B5-B4E3-9E4062BA27FB}" destId="{381F249A-D777-4B2F-9537-B2FEE2C33DC5}" srcOrd="0" destOrd="0" presId="urn:microsoft.com/office/officeart/2005/8/layout/list1"/>
    <dgm:cxn modelId="{320AB295-DC0A-42E8-98BA-68DAE7757E58}" srcId="{57F41102-2912-4551-8393-A8200DBAF19A}" destId="{D732B9BD-45DE-43B5-B4E3-9E4062BA27FB}" srcOrd="2" destOrd="0" parTransId="{31621965-EA70-4BAD-9F5D-BAFECFE2C4C8}" sibTransId="{C126F6E1-B5C1-46D9-A1BC-997D18A0014C}"/>
    <dgm:cxn modelId="{C1C3343A-6B51-4740-BB12-78BB1BCDE4BE}" srcId="{57F41102-2912-4551-8393-A8200DBAF19A}" destId="{1325A71D-F30D-42E5-9EB9-8B5EC07D44FF}" srcOrd="0" destOrd="0" parTransId="{A566A418-EB5D-4673-A0E0-93760D72DE78}" sibTransId="{4678455F-4361-4510-9C8D-C75D20D69ADE}"/>
    <dgm:cxn modelId="{DFC60A34-8816-4206-B71A-0D2A9EDF29CE}" type="presOf" srcId="{42C8AAC9-DB30-447F-AA6E-6E2194EDCA6C}" destId="{23748936-C327-4DCE-A8C4-3908FD9B8B52}" srcOrd="1" destOrd="0" presId="urn:microsoft.com/office/officeart/2005/8/layout/list1"/>
    <dgm:cxn modelId="{02194EF2-34DE-4E30-9D2D-517D37FCF243}" type="presOf" srcId="{0EE116AA-E9CB-419F-9D3F-C011F2A04571}" destId="{F09D16FC-3AD6-4F1A-9B4A-8811E50AE697}" srcOrd="1" destOrd="0" presId="urn:microsoft.com/office/officeart/2005/8/layout/list1"/>
    <dgm:cxn modelId="{BAA8CCCC-C81D-41B1-87CF-7015F06822D6}" type="presOf" srcId="{42C8AAC9-DB30-447F-AA6E-6E2194EDCA6C}" destId="{5C8832EF-D595-4480-B57B-BC3D376FB409}" srcOrd="0" destOrd="0" presId="urn:microsoft.com/office/officeart/2005/8/layout/list1"/>
    <dgm:cxn modelId="{4BE30B93-E671-4DEC-8D0D-BD54B99C8444}" type="presOf" srcId="{57F41102-2912-4551-8393-A8200DBAF19A}" destId="{538A3A78-C327-46C7-98A1-8A468C6290BD}" srcOrd="0" destOrd="0" presId="urn:microsoft.com/office/officeart/2005/8/layout/list1"/>
    <dgm:cxn modelId="{BD1FB631-4734-4CD3-89EB-4D768198C746}" srcId="{57F41102-2912-4551-8393-A8200DBAF19A}" destId="{42C8AAC9-DB30-447F-AA6E-6E2194EDCA6C}" srcOrd="3" destOrd="0" parTransId="{F9D54849-64FE-46AB-902D-12A8E35D40E0}" sibTransId="{C5F81306-2BF4-4D02-9B56-5E4BA2F9DAA4}"/>
    <dgm:cxn modelId="{16B8388C-BCEA-49F7-93A9-D1104C7975C7}" type="presOf" srcId="{0EE116AA-E9CB-419F-9D3F-C011F2A04571}" destId="{ED89A83A-CD51-4524-B866-2A164198CD86}" srcOrd="0" destOrd="0" presId="urn:microsoft.com/office/officeart/2005/8/layout/list1"/>
    <dgm:cxn modelId="{579440B8-8C7F-4BEF-B964-95A5A47B994B}" type="presOf" srcId="{1325A71D-F30D-42E5-9EB9-8B5EC07D44FF}" destId="{1B2C117F-DBA4-4804-AEAF-5C121AB801D7}" srcOrd="0" destOrd="0" presId="urn:microsoft.com/office/officeart/2005/8/layout/list1"/>
    <dgm:cxn modelId="{9D5613A3-A0FE-4F05-9FA5-71584F488C56}" type="presOf" srcId="{1325A71D-F30D-42E5-9EB9-8B5EC07D44FF}" destId="{4F8CEF7F-1A45-4316-99E2-FE1C52FDA022}" srcOrd="1" destOrd="0" presId="urn:microsoft.com/office/officeart/2005/8/layout/list1"/>
    <dgm:cxn modelId="{1FDC0506-CC76-4224-AEC5-D3DF51C7A525}" type="presOf" srcId="{D732B9BD-45DE-43B5-B4E3-9E4062BA27FB}" destId="{578972A4-4710-4359-8462-CE5BE5A31176}" srcOrd="1" destOrd="0" presId="urn:microsoft.com/office/officeart/2005/8/layout/list1"/>
    <dgm:cxn modelId="{E7CC2860-ADF4-4CBE-ACD9-CB79ABEDFC23}" srcId="{57F41102-2912-4551-8393-A8200DBAF19A}" destId="{0EE116AA-E9CB-419F-9D3F-C011F2A04571}" srcOrd="1" destOrd="0" parTransId="{ABC43F11-CACB-43C9-98DF-338AD0C0373E}" sibTransId="{53D97325-3CF8-45F2-8636-16D156030E55}"/>
    <dgm:cxn modelId="{9023E7FA-4461-40BB-B0D8-589B0A4B78B0}" type="presParOf" srcId="{538A3A78-C327-46C7-98A1-8A468C6290BD}" destId="{DFF9E4C9-ABE5-4084-82D0-1730DEC84CFA}" srcOrd="0" destOrd="0" presId="urn:microsoft.com/office/officeart/2005/8/layout/list1"/>
    <dgm:cxn modelId="{56EB76D7-FE88-4038-9FF0-32988A7487F2}" type="presParOf" srcId="{DFF9E4C9-ABE5-4084-82D0-1730DEC84CFA}" destId="{1B2C117F-DBA4-4804-AEAF-5C121AB801D7}" srcOrd="0" destOrd="0" presId="urn:microsoft.com/office/officeart/2005/8/layout/list1"/>
    <dgm:cxn modelId="{D1D3740B-3E1A-4DB3-B31E-42818C1ACA9B}" type="presParOf" srcId="{DFF9E4C9-ABE5-4084-82D0-1730DEC84CFA}" destId="{4F8CEF7F-1A45-4316-99E2-FE1C52FDA022}" srcOrd="1" destOrd="0" presId="urn:microsoft.com/office/officeart/2005/8/layout/list1"/>
    <dgm:cxn modelId="{E69C2682-960D-4A32-A42E-8358C3AE0CAB}" type="presParOf" srcId="{538A3A78-C327-46C7-98A1-8A468C6290BD}" destId="{4157B5DE-2F00-4630-90D9-EC9752E2DD33}" srcOrd="1" destOrd="0" presId="urn:microsoft.com/office/officeart/2005/8/layout/list1"/>
    <dgm:cxn modelId="{05719A31-4F09-44AC-9556-9C38610BFCBB}" type="presParOf" srcId="{538A3A78-C327-46C7-98A1-8A468C6290BD}" destId="{7528B260-26C8-420C-BEB2-B76AE56F9BD0}" srcOrd="2" destOrd="0" presId="urn:microsoft.com/office/officeart/2005/8/layout/list1"/>
    <dgm:cxn modelId="{4B15F074-50A8-4C72-99CF-59A958940A70}" type="presParOf" srcId="{538A3A78-C327-46C7-98A1-8A468C6290BD}" destId="{2C52D72F-5950-4151-A166-3217DCC617F3}" srcOrd="3" destOrd="0" presId="urn:microsoft.com/office/officeart/2005/8/layout/list1"/>
    <dgm:cxn modelId="{9EA12534-996D-40DA-9AD5-193BB104A831}" type="presParOf" srcId="{538A3A78-C327-46C7-98A1-8A468C6290BD}" destId="{D6A5852F-C13E-4C95-9F93-5851DF7B5F6D}" srcOrd="4" destOrd="0" presId="urn:microsoft.com/office/officeart/2005/8/layout/list1"/>
    <dgm:cxn modelId="{34190AA1-A671-4074-84D9-A21E484BE3F6}" type="presParOf" srcId="{D6A5852F-C13E-4C95-9F93-5851DF7B5F6D}" destId="{ED89A83A-CD51-4524-B866-2A164198CD86}" srcOrd="0" destOrd="0" presId="urn:microsoft.com/office/officeart/2005/8/layout/list1"/>
    <dgm:cxn modelId="{032AC1FD-F507-46D3-98AA-92455F6C6963}" type="presParOf" srcId="{D6A5852F-C13E-4C95-9F93-5851DF7B5F6D}" destId="{F09D16FC-3AD6-4F1A-9B4A-8811E50AE697}" srcOrd="1" destOrd="0" presId="urn:microsoft.com/office/officeart/2005/8/layout/list1"/>
    <dgm:cxn modelId="{61D83063-200E-4C83-89B8-FD854CF60352}" type="presParOf" srcId="{538A3A78-C327-46C7-98A1-8A468C6290BD}" destId="{ED9754AB-A94F-44EC-8E4C-0CF7AA4A1980}" srcOrd="5" destOrd="0" presId="urn:microsoft.com/office/officeart/2005/8/layout/list1"/>
    <dgm:cxn modelId="{6230BE8A-8FE4-4256-BC9E-7E0EE7FAD8BC}" type="presParOf" srcId="{538A3A78-C327-46C7-98A1-8A468C6290BD}" destId="{03FA51D0-99BD-41E4-BFE6-513DB08397F7}" srcOrd="6" destOrd="0" presId="urn:microsoft.com/office/officeart/2005/8/layout/list1"/>
    <dgm:cxn modelId="{0FA63B5D-5882-4666-8BA4-B149FB60A0F6}" type="presParOf" srcId="{538A3A78-C327-46C7-98A1-8A468C6290BD}" destId="{0C9BD31E-66EE-41EC-9EBC-A69C504BE751}" srcOrd="7" destOrd="0" presId="urn:microsoft.com/office/officeart/2005/8/layout/list1"/>
    <dgm:cxn modelId="{E43683D6-F132-411B-825F-B17E2CA6B1EE}" type="presParOf" srcId="{538A3A78-C327-46C7-98A1-8A468C6290BD}" destId="{6C12D752-5BE5-476B-8E10-522226475F86}" srcOrd="8" destOrd="0" presId="urn:microsoft.com/office/officeart/2005/8/layout/list1"/>
    <dgm:cxn modelId="{96A39968-C6C2-46BA-A5E6-A4832FD11AAE}" type="presParOf" srcId="{6C12D752-5BE5-476B-8E10-522226475F86}" destId="{381F249A-D777-4B2F-9537-B2FEE2C33DC5}" srcOrd="0" destOrd="0" presId="urn:microsoft.com/office/officeart/2005/8/layout/list1"/>
    <dgm:cxn modelId="{C76C795D-EC57-4C06-8055-D3A7886C8FF3}" type="presParOf" srcId="{6C12D752-5BE5-476B-8E10-522226475F86}" destId="{578972A4-4710-4359-8462-CE5BE5A31176}" srcOrd="1" destOrd="0" presId="urn:microsoft.com/office/officeart/2005/8/layout/list1"/>
    <dgm:cxn modelId="{B4270B6B-E5D9-4A44-8A4C-2AC80AE49009}" type="presParOf" srcId="{538A3A78-C327-46C7-98A1-8A468C6290BD}" destId="{9DA08A42-7D7C-4089-B83E-9DCE2D46DE30}" srcOrd="9" destOrd="0" presId="urn:microsoft.com/office/officeart/2005/8/layout/list1"/>
    <dgm:cxn modelId="{963AE08E-724D-400D-98F5-C210D164A633}" type="presParOf" srcId="{538A3A78-C327-46C7-98A1-8A468C6290BD}" destId="{03E5CBD1-85D9-4C99-851E-002DA3EC2D16}" srcOrd="10" destOrd="0" presId="urn:microsoft.com/office/officeart/2005/8/layout/list1"/>
    <dgm:cxn modelId="{C4DC44F7-FA8E-499F-964C-85821064DD33}" type="presParOf" srcId="{538A3A78-C327-46C7-98A1-8A468C6290BD}" destId="{CEE1F799-A11E-491F-BBF1-3D01EE3D9198}" srcOrd="11" destOrd="0" presId="urn:microsoft.com/office/officeart/2005/8/layout/list1"/>
    <dgm:cxn modelId="{E0D441BB-02F8-4732-AC7F-CB42D69CAAE4}" type="presParOf" srcId="{538A3A78-C327-46C7-98A1-8A468C6290BD}" destId="{D80C68AA-0D67-4F33-BBBC-8E8CD5D4C6EC}" srcOrd="12" destOrd="0" presId="urn:microsoft.com/office/officeart/2005/8/layout/list1"/>
    <dgm:cxn modelId="{14B4DEFB-46F4-4B1C-8039-ABB9379B14A0}" type="presParOf" srcId="{D80C68AA-0D67-4F33-BBBC-8E8CD5D4C6EC}" destId="{5C8832EF-D595-4480-B57B-BC3D376FB409}" srcOrd="0" destOrd="0" presId="urn:microsoft.com/office/officeart/2005/8/layout/list1"/>
    <dgm:cxn modelId="{C420B366-CCED-457B-8C09-3A962DFD6AC6}" type="presParOf" srcId="{D80C68AA-0D67-4F33-BBBC-8E8CD5D4C6EC}" destId="{23748936-C327-4DCE-A8C4-3908FD9B8B52}" srcOrd="1" destOrd="0" presId="urn:microsoft.com/office/officeart/2005/8/layout/list1"/>
    <dgm:cxn modelId="{4373E386-ED72-4618-B6B2-3BC612191BF0}" type="presParOf" srcId="{538A3A78-C327-46C7-98A1-8A468C6290BD}" destId="{19064329-0C30-4FF8-B814-AC662C1F9E1D}" srcOrd="13" destOrd="0" presId="urn:microsoft.com/office/officeart/2005/8/layout/list1"/>
    <dgm:cxn modelId="{84F6D355-0D65-4BE8-B37A-67D75DC8AD22}" type="presParOf" srcId="{538A3A78-C327-46C7-98A1-8A468C6290BD}" destId="{0688C373-4098-42B4-9510-12D9F26C28B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FB0D4-D4F2-4754-A24A-46D223CF933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2548C58-CC2C-4F6B-A155-F00A12D0E397}">
      <dgm:prSet phldrT="[ข้อความ]"/>
      <dgm:spPr/>
      <dgm:t>
        <a:bodyPr/>
        <a:lstStyle/>
        <a:p>
          <a:r>
            <a:rPr lang="en-US" dirty="0" smtClean="0"/>
            <a:t>Locate</a:t>
          </a:r>
          <a:endParaRPr lang="th-TH" dirty="0"/>
        </a:p>
      </dgm:t>
    </dgm:pt>
    <dgm:pt modelId="{B4678BFC-D0AF-4F76-86D5-EBEFF5C62413}" type="parTrans" cxnId="{3F7445DA-37FF-4478-8E32-844993266DC6}">
      <dgm:prSet/>
      <dgm:spPr/>
      <dgm:t>
        <a:bodyPr/>
        <a:lstStyle/>
        <a:p>
          <a:endParaRPr lang="th-TH"/>
        </a:p>
      </dgm:t>
    </dgm:pt>
    <dgm:pt modelId="{CFAC9E29-6AD8-490C-8121-EBE09EFDB635}" type="sibTrans" cxnId="{3F7445DA-37FF-4478-8E32-844993266DC6}">
      <dgm:prSet/>
      <dgm:spPr/>
      <dgm:t>
        <a:bodyPr/>
        <a:lstStyle/>
        <a:p>
          <a:endParaRPr lang="th-TH"/>
        </a:p>
      </dgm:t>
    </dgm:pt>
    <dgm:pt modelId="{C5167A3E-B7B2-4053-8257-566305CB21C0}">
      <dgm:prSet phldrT="[ข้อความ]" custT="1"/>
      <dgm:spPr/>
      <dgm:t>
        <a:bodyPr/>
        <a:lstStyle/>
        <a:p>
          <a:r>
            <a:rPr lang="en-US" sz="3600" b="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On-Premise Cluster</a:t>
          </a:r>
          <a:endParaRPr lang="th-TH" sz="3600" b="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A2E51B2-646E-46A4-9432-7519C2CF8171}" type="parTrans" cxnId="{48F8203B-951B-45CB-A3DE-223C31976980}">
      <dgm:prSet/>
      <dgm:spPr/>
      <dgm:t>
        <a:bodyPr/>
        <a:lstStyle/>
        <a:p>
          <a:endParaRPr lang="th-TH"/>
        </a:p>
      </dgm:t>
    </dgm:pt>
    <dgm:pt modelId="{C2A23560-40D6-4E20-8875-639DE4B36699}" type="sibTrans" cxnId="{48F8203B-951B-45CB-A3DE-223C31976980}">
      <dgm:prSet/>
      <dgm:spPr/>
      <dgm:t>
        <a:bodyPr/>
        <a:lstStyle/>
        <a:p>
          <a:endParaRPr lang="th-TH"/>
        </a:p>
      </dgm:t>
    </dgm:pt>
    <dgm:pt modelId="{F201B061-BD44-44DD-B43A-5CACC0A58389}">
      <dgm:prSet phldrT="[ข้อความ]"/>
      <dgm:spPr/>
      <dgm:t>
        <a:bodyPr/>
        <a:lstStyle/>
        <a:p>
          <a:r>
            <a:rPr lang="en-US" dirty="0" smtClean="0"/>
            <a:t>Node</a:t>
          </a:r>
          <a:endParaRPr lang="th-TH" dirty="0"/>
        </a:p>
      </dgm:t>
    </dgm:pt>
    <dgm:pt modelId="{B3A0FC66-D04F-4BFF-AF62-C4A7949E94F6}" type="parTrans" cxnId="{50D104BC-0D34-4B26-9550-D7AA5CEDDA04}">
      <dgm:prSet/>
      <dgm:spPr/>
      <dgm:t>
        <a:bodyPr/>
        <a:lstStyle/>
        <a:p>
          <a:endParaRPr lang="th-TH"/>
        </a:p>
      </dgm:t>
    </dgm:pt>
    <dgm:pt modelId="{29A1C408-B6F1-4BF1-B922-D31A2D232024}" type="sibTrans" cxnId="{50D104BC-0D34-4B26-9550-D7AA5CEDDA04}">
      <dgm:prSet/>
      <dgm:spPr/>
      <dgm:t>
        <a:bodyPr/>
        <a:lstStyle/>
        <a:p>
          <a:endParaRPr lang="th-TH"/>
        </a:p>
      </dgm:t>
    </dgm:pt>
    <dgm:pt modelId="{7284EAA5-E029-4ECC-8B56-0A4733A34209}">
      <dgm:prSet phldrT="[ข้อความ]" custT="1"/>
      <dgm:spPr/>
      <dgm:t>
        <a:bodyPr/>
        <a:lstStyle/>
        <a:p>
          <a:r>
            <a:rPr lang="en-US" sz="48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Single Node</a:t>
          </a:r>
          <a:endParaRPr lang="th-TH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1B6854A-9648-406F-B62F-6930DC30E091}" type="parTrans" cxnId="{DF096A17-BE33-4F37-92F2-29F41ECD6E17}">
      <dgm:prSet/>
      <dgm:spPr/>
      <dgm:t>
        <a:bodyPr/>
        <a:lstStyle/>
        <a:p>
          <a:endParaRPr lang="th-TH"/>
        </a:p>
      </dgm:t>
    </dgm:pt>
    <dgm:pt modelId="{66CDAF02-D967-4B14-804F-C8F4F757343F}" type="sibTrans" cxnId="{DF096A17-BE33-4F37-92F2-29F41ECD6E17}">
      <dgm:prSet/>
      <dgm:spPr/>
      <dgm:t>
        <a:bodyPr/>
        <a:lstStyle/>
        <a:p>
          <a:endParaRPr lang="th-TH"/>
        </a:p>
      </dgm:t>
    </dgm:pt>
    <dgm:pt modelId="{A2C3FE11-4A29-4FDB-9F13-4692C0387774}">
      <dgm:prSet phldrT="[ข้อความ]" custT="1"/>
      <dgm:spPr/>
      <dgm:t>
        <a:bodyPr/>
        <a:lstStyle/>
        <a:p>
          <a:r>
            <a:rPr lang="en-US" sz="48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Multiple Node</a:t>
          </a:r>
          <a:endParaRPr lang="th-TH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0FFB344-F5CE-47CE-A9EB-F521466ECFEB}" type="parTrans" cxnId="{710CDFC1-EFC4-4900-A209-D76234E30C31}">
      <dgm:prSet/>
      <dgm:spPr/>
      <dgm:t>
        <a:bodyPr/>
        <a:lstStyle/>
        <a:p>
          <a:endParaRPr lang="th-TH"/>
        </a:p>
      </dgm:t>
    </dgm:pt>
    <dgm:pt modelId="{B05265AA-12BC-429D-92E8-8970A910989A}" type="sibTrans" cxnId="{710CDFC1-EFC4-4900-A209-D76234E30C31}">
      <dgm:prSet/>
      <dgm:spPr/>
      <dgm:t>
        <a:bodyPr/>
        <a:lstStyle/>
        <a:p>
          <a:endParaRPr lang="th-TH"/>
        </a:p>
      </dgm:t>
    </dgm:pt>
    <dgm:pt modelId="{75DC6C17-ACA9-459A-98E1-93D4F077EAFE}">
      <dgm:prSet phldrT="[ข้อความ]"/>
      <dgm:spPr/>
      <dgm:t>
        <a:bodyPr/>
        <a:lstStyle/>
        <a:p>
          <a:r>
            <a:rPr lang="en-US" dirty="0" smtClean="0"/>
            <a:t>Data</a:t>
          </a:r>
          <a:endParaRPr lang="th-TH" dirty="0"/>
        </a:p>
      </dgm:t>
    </dgm:pt>
    <dgm:pt modelId="{0DF173A4-604B-4191-B214-9A2BADD34545}" type="parTrans" cxnId="{3DBE09A5-F8C6-4213-AB4E-17EE3A894C1B}">
      <dgm:prSet/>
      <dgm:spPr/>
      <dgm:t>
        <a:bodyPr/>
        <a:lstStyle/>
        <a:p>
          <a:endParaRPr lang="th-TH"/>
        </a:p>
      </dgm:t>
    </dgm:pt>
    <dgm:pt modelId="{A8B82F98-4C3B-4110-B372-18F1C9195BA4}" type="sibTrans" cxnId="{3DBE09A5-F8C6-4213-AB4E-17EE3A894C1B}">
      <dgm:prSet/>
      <dgm:spPr/>
      <dgm:t>
        <a:bodyPr/>
        <a:lstStyle/>
        <a:p>
          <a:endParaRPr lang="th-TH"/>
        </a:p>
      </dgm:t>
    </dgm:pt>
    <dgm:pt modelId="{D4882D85-0EA2-4327-BDF4-5D7F618DBB88}">
      <dgm:prSet phldrT="[ข้อความ]" custT="1"/>
      <dgm:spPr/>
      <dgm:t>
        <a:bodyPr/>
        <a:lstStyle/>
        <a:p>
          <a:r>
            <a:rPr lang="en-US" sz="4400" b="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Structured </a:t>
          </a:r>
          <a:endParaRPr lang="th-TH" sz="4400" b="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F08C35D-5B79-474E-A8B1-7A7CC71FF145}" type="parTrans" cxnId="{78149D0F-994F-443A-B226-1DC246418ECD}">
      <dgm:prSet/>
      <dgm:spPr/>
      <dgm:t>
        <a:bodyPr/>
        <a:lstStyle/>
        <a:p>
          <a:endParaRPr lang="th-TH"/>
        </a:p>
      </dgm:t>
    </dgm:pt>
    <dgm:pt modelId="{7AF74625-E884-49ED-A8C0-8F49B87024FB}" type="sibTrans" cxnId="{78149D0F-994F-443A-B226-1DC246418ECD}">
      <dgm:prSet/>
      <dgm:spPr/>
      <dgm:t>
        <a:bodyPr/>
        <a:lstStyle/>
        <a:p>
          <a:endParaRPr lang="th-TH"/>
        </a:p>
      </dgm:t>
    </dgm:pt>
    <dgm:pt modelId="{85E5238D-6D33-4FAB-8607-8701382EF4EE}">
      <dgm:prSet phldrT="[ข้อความ]" custT="1"/>
      <dgm:spPr/>
      <dgm:t>
        <a:bodyPr/>
        <a:lstStyle/>
        <a:p>
          <a:r>
            <a:rPr lang="en-US" sz="4400" b="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Semi structured</a:t>
          </a:r>
          <a:endParaRPr lang="th-TH" sz="4400" b="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FF895BB-647C-4359-9124-FA852FD6199F}" type="parTrans" cxnId="{EED48CA8-EF98-40EC-8E86-F6D106FB8D18}">
      <dgm:prSet/>
      <dgm:spPr/>
      <dgm:t>
        <a:bodyPr/>
        <a:lstStyle/>
        <a:p>
          <a:endParaRPr lang="th-TH"/>
        </a:p>
      </dgm:t>
    </dgm:pt>
    <dgm:pt modelId="{70726BA7-36A8-44DF-A860-0A7527FE1FD2}" type="sibTrans" cxnId="{EED48CA8-EF98-40EC-8E86-F6D106FB8D18}">
      <dgm:prSet/>
      <dgm:spPr/>
      <dgm:t>
        <a:bodyPr/>
        <a:lstStyle/>
        <a:p>
          <a:endParaRPr lang="th-TH"/>
        </a:p>
      </dgm:t>
    </dgm:pt>
    <dgm:pt modelId="{8BE4EF36-E5A9-4D9A-AC88-6D70F6A75B9E}">
      <dgm:prSet custT="1"/>
      <dgm:spPr/>
      <dgm:t>
        <a:bodyPr/>
        <a:lstStyle/>
        <a:p>
          <a:r>
            <a:rPr lang="en-US" sz="3600" b="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Cloud-Based Cluster</a:t>
          </a:r>
          <a:endParaRPr lang="th-TH" sz="3600" b="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E73B713-8FCC-4091-8E29-39A7BF8E8391}" type="parTrans" cxnId="{BBE266F8-664E-4A66-BEF5-23E98FB941CA}">
      <dgm:prSet/>
      <dgm:spPr/>
      <dgm:t>
        <a:bodyPr/>
        <a:lstStyle/>
        <a:p>
          <a:endParaRPr lang="th-TH"/>
        </a:p>
      </dgm:t>
    </dgm:pt>
    <dgm:pt modelId="{7EA4A52E-E349-4570-970D-5B095B1A1E45}" type="sibTrans" cxnId="{BBE266F8-664E-4A66-BEF5-23E98FB941CA}">
      <dgm:prSet/>
      <dgm:spPr/>
      <dgm:t>
        <a:bodyPr/>
        <a:lstStyle/>
        <a:p>
          <a:endParaRPr lang="th-TH"/>
        </a:p>
      </dgm:t>
    </dgm:pt>
    <dgm:pt modelId="{2F0BC4EF-CB2C-4431-A691-0AEBB236D5C0}">
      <dgm:prSet phldrT="[ข้อความ]" custT="1"/>
      <dgm:spPr/>
      <dgm:t>
        <a:bodyPr/>
        <a:lstStyle/>
        <a:p>
          <a:r>
            <a:rPr lang="en-US" sz="4400" b="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Unstructured</a:t>
          </a:r>
          <a:endParaRPr lang="th-TH" sz="4400" b="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B8554DF-6AB5-40C1-9063-235F2F5FD66F}" type="parTrans" cxnId="{7C3C7A7B-1292-4752-BC74-25178EC433F9}">
      <dgm:prSet/>
      <dgm:spPr/>
      <dgm:t>
        <a:bodyPr/>
        <a:lstStyle/>
        <a:p>
          <a:endParaRPr lang="th-TH"/>
        </a:p>
      </dgm:t>
    </dgm:pt>
    <dgm:pt modelId="{470ECB78-7877-4C51-B005-13D5F5509C09}" type="sibTrans" cxnId="{7C3C7A7B-1292-4752-BC74-25178EC433F9}">
      <dgm:prSet/>
      <dgm:spPr/>
      <dgm:t>
        <a:bodyPr/>
        <a:lstStyle/>
        <a:p>
          <a:endParaRPr lang="th-TH"/>
        </a:p>
      </dgm:t>
    </dgm:pt>
    <dgm:pt modelId="{09D9346B-548D-4A64-9A9D-17F4A8E8C955}" type="pres">
      <dgm:prSet presAssocID="{7E4FB0D4-D4F2-4754-A24A-46D223CF93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CFA8F27-5A2D-49C6-A9BC-55DEA4AB3FA8}" type="pres">
      <dgm:prSet presAssocID="{32548C58-CC2C-4F6B-A155-F00A12D0E397}" presName="composite" presStyleCnt="0"/>
      <dgm:spPr/>
    </dgm:pt>
    <dgm:pt modelId="{94BD3245-8C84-4F61-90BA-49C9A76BEEDE}" type="pres">
      <dgm:prSet presAssocID="{32548C58-CC2C-4F6B-A155-F00A12D0E39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AED585-8B13-417E-BAD7-9A203867E436}" type="pres">
      <dgm:prSet presAssocID="{32548C58-CC2C-4F6B-A155-F00A12D0E39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FC4AFD-9038-4884-A2EA-F3025F09B000}" type="pres">
      <dgm:prSet presAssocID="{CFAC9E29-6AD8-490C-8121-EBE09EFDB635}" presName="space" presStyleCnt="0"/>
      <dgm:spPr/>
    </dgm:pt>
    <dgm:pt modelId="{FBD5C3C1-3F7A-4030-8360-9C31F0C92D64}" type="pres">
      <dgm:prSet presAssocID="{F201B061-BD44-44DD-B43A-5CACC0A58389}" presName="composite" presStyleCnt="0"/>
      <dgm:spPr/>
    </dgm:pt>
    <dgm:pt modelId="{4C2A45E9-3C37-4521-9F4F-080BFBE59F81}" type="pres">
      <dgm:prSet presAssocID="{F201B061-BD44-44DD-B43A-5CACC0A583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49E2F6-D394-4F2F-B8C2-74334CB0CC18}" type="pres">
      <dgm:prSet presAssocID="{F201B061-BD44-44DD-B43A-5CACC0A5838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7208EE-1EA9-4518-ACB2-C43AEBDB5225}" type="pres">
      <dgm:prSet presAssocID="{29A1C408-B6F1-4BF1-B922-D31A2D232024}" presName="space" presStyleCnt="0"/>
      <dgm:spPr/>
    </dgm:pt>
    <dgm:pt modelId="{8AFF8EED-C2F3-4DB7-BA9D-711C971AE425}" type="pres">
      <dgm:prSet presAssocID="{75DC6C17-ACA9-459A-98E1-93D4F077EAFE}" presName="composite" presStyleCnt="0"/>
      <dgm:spPr/>
    </dgm:pt>
    <dgm:pt modelId="{4436421E-4CD6-4D4D-BCB0-2283E04E6841}" type="pres">
      <dgm:prSet presAssocID="{75DC6C17-ACA9-459A-98E1-93D4F077EAF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9C1104-A35B-41E5-9EA4-4AB8D7C9C138}" type="pres">
      <dgm:prSet presAssocID="{75DC6C17-ACA9-459A-98E1-93D4F077EAF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58C9800-9514-4B34-BD78-B10C1BF9DF89}" type="presOf" srcId="{F201B061-BD44-44DD-B43A-5CACC0A58389}" destId="{4C2A45E9-3C37-4521-9F4F-080BFBE59F81}" srcOrd="0" destOrd="0" presId="urn:microsoft.com/office/officeart/2005/8/layout/hList1"/>
    <dgm:cxn modelId="{2045981F-BD63-4B99-8600-C924B516F43D}" type="presOf" srcId="{7284EAA5-E029-4ECC-8B56-0A4733A34209}" destId="{A949E2F6-D394-4F2F-B8C2-74334CB0CC18}" srcOrd="0" destOrd="0" presId="urn:microsoft.com/office/officeart/2005/8/layout/hList1"/>
    <dgm:cxn modelId="{47DE3A94-D349-40DA-AC4D-37553FD6CE79}" type="presOf" srcId="{32548C58-CC2C-4F6B-A155-F00A12D0E397}" destId="{94BD3245-8C84-4F61-90BA-49C9A76BEEDE}" srcOrd="0" destOrd="0" presId="urn:microsoft.com/office/officeart/2005/8/layout/hList1"/>
    <dgm:cxn modelId="{710CDFC1-EFC4-4900-A209-D76234E30C31}" srcId="{F201B061-BD44-44DD-B43A-5CACC0A58389}" destId="{A2C3FE11-4A29-4FDB-9F13-4692C0387774}" srcOrd="1" destOrd="0" parTransId="{A0FFB344-F5CE-47CE-A9EB-F521466ECFEB}" sibTransId="{B05265AA-12BC-429D-92E8-8970A910989A}"/>
    <dgm:cxn modelId="{BBE266F8-664E-4A66-BEF5-23E98FB941CA}" srcId="{32548C58-CC2C-4F6B-A155-F00A12D0E397}" destId="{8BE4EF36-E5A9-4D9A-AC88-6D70F6A75B9E}" srcOrd="1" destOrd="0" parTransId="{8E73B713-8FCC-4091-8E29-39A7BF8E8391}" sibTransId="{7EA4A52E-E349-4570-970D-5B095B1A1E45}"/>
    <dgm:cxn modelId="{7429CBC1-C8D3-494B-A8E7-2C41542E6BC9}" type="presOf" srcId="{2F0BC4EF-CB2C-4431-A691-0AEBB236D5C0}" destId="{349C1104-A35B-41E5-9EA4-4AB8D7C9C138}" srcOrd="0" destOrd="1" presId="urn:microsoft.com/office/officeart/2005/8/layout/hList1"/>
    <dgm:cxn modelId="{72CCFB8F-B464-4A29-8C94-1D33A7BEA7D4}" type="presOf" srcId="{75DC6C17-ACA9-459A-98E1-93D4F077EAFE}" destId="{4436421E-4CD6-4D4D-BCB0-2283E04E6841}" srcOrd="0" destOrd="0" presId="urn:microsoft.com/office/officeart/2005/8/layout/hList1"/>
    <dgm:cxn modelId="{3738836D-FC21-4D01-8DA6-2904E0626D6B}" type="presOf" srcId="{C5167A3E-B7B2-4053-8257-566305CB21C0}" destId="{46AED585-8B13-417E-BAD7-9A203867E436}" srcOrd="0" destOrd="0" presId="urn:microsoft.com/office/officeart/2005/8/layout/hList1"/>
    <dgm:cxn modelId="{C862E6E2-B257-4A30-A09B-EC30B34E1F3B}" type="presOf" srcId="{A2C3FE11-4A29-4FDB-9F13-4692C0387774}" destId="{A949E2F6-D394-4F2F-B8C2-74334CB0CC18}" srcOrd="0" destOrd="1" presId="urn:microsoft.com/office/officeart/2005/8/layout/hList1"/>
    <dgm:cxn modelId="{48F8203B-951B-45CB-A3DE-223C31976980}" srcId="{32548C58-CC2C-4F6B-A155-F00A12D0E397}" destId="{C5167A3E-B7B2-4053-8257-566305CB21C0}" srcOrd="0" destOrd="0" parTransId="{DA2E51B2-646E-46A4-9432-7519C2CF8171}" sibTransId="{C2A23560-40D6-4E20-8875-639DE4B36699}"/>
    <dgm:cxn modelId="{78149D0F-994F-443A-B226-1DC246418ECD}" srcId="{75DC6C17-ACA9-459A-98E1-93D4F077EAFE}" destId="{D4882D85-0EA2-4327-BDF4-5D7F618DBB88}" srcOrd="0" destOrd="0" parTransId="{7F08C35D-5B79-474E-A8B1-7A7CC71FF145}" sibTransId="{7AF74625-E884-49ED-A8C0-8F49B87024FB}"/>
    <dgm:cxn modelId="{6B54A108-FD68-4556-9F32-822A4D819896}" type="presOf" srcId="{8BE4EF36-E5A9-4D9A-AC88-6D70F6A75B9E}" destId="{46AED585-8B13-417E-BAD7-9A203867E436}" srcOrd="0" destOrd="1" presId="urn:microsoft.com/office/officeart/2005/8/layout/hList1"/>
    <dgm:cxn modelId="{8E27A1D4-7CD2-43E4-8B30-54E661A8C25F}" type="presOf" srcId="{85E5238D-6D33-4FAB-8607-8701382EF4EE}" destId="{349C1104-A35B-41E5-9EA4-4AB8D7C9C138}" srcOrd="0" destOrd="2" presId="urn:microsoft.com/office/officeart/2005/8/layout/hList1"/>
    <dgm:cxn modelId="{7C3C7A7B-1292-4752-BC74-25178EC433F9}" srcId="{75DC6C17-ACA9-459A-98E1-93D4F077EAFE}" destId="{2F0BC4EF-CB2C-4431-A691-0AEBB236D5C0}" srcOrd="1" destOrd="0" parTransId="{0B8554DF-6AB5-40C1-9063-235F2F5FD66F}" sibTransId="{470ECB78-7877-4C51-B005-13D5F5509C09}"/>
    <dgm:cxn modelId="{3DBE09A5-F8C6-4213-AB4E-17EE3A894C1B}" srcId="{7E4FB0D4-D4F2-4754-A24A-46D223CF9330}" destId="{75DC6C17-ACA9-459A-98E1-93D4F077EAFE}" srcOrd="2" destOrd="0" parTransId="{0DF173A4-604B-4191-B214-9A2BADD34545}" sibTransId="{A8B82F98-4C3B-4110-B372-18F1C9195BA4}"/>
    <dgm:cxn modelId="{50D104BC-0D34-4B26-9550-D7AA5CEDDA04}" srcId="{7E4FB0D4-D4F2-4754-A24A-46D223CF9330}" destId="{F201B061-BD44-44DD-B43A-5CACC0A58389}" srcOrd="1" destOrd="0" parTransId="{B3A0FC66-D04F-4BFF-AF62-C4A7949E94F6}" sibTransId="{29A1C408-B6F1-4BF1-B922-D31A2D232024}"/>
    <dgm:cxn modelId="{16940840-35E5-4D6B-B54B-3C3006912F33}" type="presOf" srcId="{D4882D85-0EA2-4327-BDF4-5D7F618DBB88}" destId="{349C1104-A35B-41E5-9EA4-4AB8D7C9C138}" srcOrd="0" destOrd="0" presId="urn:microsoft.com/office/officeart/2005/8/layout/hList1"/>
    <dgm:cxn modelId="{EED48CA8-EF98-40EC-8E86-F6D106FB8D18}" srcId="{75DC6C17-ACA9-459A-98E1-93D4F077EAFE}" destId="{85E5238D-6D33-4FAB-8607-8701382EF4EE}" srcOrd="2" destOrd="0" parTransId="{4FF895BB-647C-4359-9124-FA852FD6199F}" sibTransId="{70726BA7-36A8-44DF-A860-0A7527FE1FD2}"/>
    <dgm:cxn modelId="{089A11A3-52DC-4B4D-97B9-DF9482B7C49B}" type="presOf" srcId="{7E4FB0D4-D4F2-4754-A24A-46D223CF9330}" destId="{09D9346B-548D-4A64-9A9D-17F4A8E8C955}" srcOrd="0" destOrd="0" presId="urn:microsoft.com/office/officeart/2005/8/layout/hList1"/>
    <dgm:cxn modelId="{3F7445DA-37FF-4478-8E32-844993266DC6}" srcId="{7E4FB0D4-D4F2-4754-A24A-46D223CF9330}" destId="{32548C58-CC2C-4F6B-A155-F00A12D0E397}" srcOrd="0" destOrd="0" parTransId="{B4678BFC-D0AF-4F76-86D5-EBEFF5C62413}" sibTransId="{CFAC9E29-6AD8-490C-8121-EBE09EFDB635}"/>
    <dgm:cxn modelId="{DF096A17-BE33-4F37-92F2-29F41ECD6E17}" srcId="{F201B061-BD44-44DD-B43A-5CACC0A58389}" destId="{7284EAA5-E029-4ECC-8B56-0A4733A34209}" srcOrd="0" destOrd="0" parTransId="{61B6854A-9648-406F-B62F-6930DC30E091}" sibTransId="{66CDAF02-D967-4B14-804F-C8F4F757343F}"/>
    <dgm:cxn modelId="{AC847D5F-E7D1-4CE9-BF5F-223742B42822}" type="presParOf" srcId="{09D9346B-548D-4A64-9A9D-17F4A8E8C955}" destId="{BCFA8F27-5A2D-49C6-A9BC-55DEA4AB3FA8}" srcOrd="0" destOrd="0" presId="urn:microsoft.com/office/officeart/2005/8/layout/hList1"/>
    <dgm:cxn modelId="{2A101CE7-1186-4376-8F65-8B8ED5ADDD50}" type="presParOf" srcId="{BCFA8F27-5A2D-49C6-A9BC-55DEA4AB3FA8}" destId="{94BD3245-8C84-4F61-90BA-49C9A76BEEDE}" srcOrd="0" destOrd="0" presId="urn:microsoft.com/office/officeart/2005/8/layout/hList1"/>
    <dgm:cxn modelId="{C4F3658A-458F-4B68-B45C-4DDBBEE19553}" type="presParOf" srcId="{BCFA8F27-5A2D-49C6-A9BC-55DEA4AB3FA8}" destId="{46AED585-8B13-417E-BAD7-9A203867E436}" srcOrd="1" destOrd="0" presId="urn:microsoft.com/office/officeart/2005/8/layout/hList1"/>
    <dgm:cxn modelId="{F2FB13F5-9E86-43DA-B5F4-320FCEC8098C}" type="presParOf" srcId="{09D9346B-548D-4A64-9A9D-17F4A8E8C955}" destId="{DEFC4AFD-9038-4884-A2EA-F3025F09B000}" srcOrd="1" destOrd="0" presId="urn:microsoft.com/office/officeart/2005/8/layout/hList1"/>
    <dgm:cxn modelId="{F41EA187-86DA-4C18-888E-FE4814B2E308}" type="presParOf" srcId="{09D9346B-548D-4A64-9A9D-17F4A8E8C955}" destId="{FBD5C3C1-3F7A-4030-8360-9C31F0C92D64}" srcOrd="2" destOrd="0" presId="urn:microsoft.com/office/officeart/2005/8/layout/hList1"/>
    <dgm:cxn modelId="{5F107146-CBDF-42CF-ABFD-53777C856B19}" type="presParOf" srcId="{FBD5C3C1-3F7A-4030-8360-9C31F0C92D64}" destId="{4C2A45E9-3C37-4521-9F4F-080BFBE59F81}" srcOrd="0" destOrd="0" presId="urn:microsoft.com/office/officeart/2005/8/layout/hList1"/>
    <dgm:cxn modelId="{63770AD9-A8F9-481D-8FE5-45217957D50B}" type="presParOf" srcId="{FBD5C3C1-3F7A-4030-8360-9C31F0C92D64}" destId="{A949E2F6-D394-4F2F-B8C2-74334CB0CC18}" srcOrd="1" destOrd="0" presId="urn:microsoft.com/office/officeart/2005/8/layout/hList1"/>
    <dgm:cxn modelId="{2D0E13DD-F48B-4C56-B514-33302A92D725}" type="presParOf" srcId="{09D9346B-548D-4A64-9A9D-17F4A8E8C955}" destId="{5D7208EE-1EA9-4518-ACB2-C43AEBDB5225}" srcOrd="3" destOrd="0" presId="urn:microsoft.com/office/officeart/2005/8/layout/hList1"/>
    <dgm:cxn modelId="{2B23D9D0-83F4-4E0E-BF2E-CAB3FFD7BC41}" type="presParOf" srcId="{09D9346B-548D-4A64-9A9D-17F4A8E8C955}" destId="{8AFF8EED-C2F3-4DB7-BA9D-711C971AE425}" srcOrd="4" destOrd="0" presId="urn:microsoft.com/office/officeart/2005/8/layout/hList1"/>
    <dgm:cxn modelId="{0E68D247-F5F9-4D05-8C9D-FCF4561D1EE9}" type="presParOf" srcId="{8AFF8EED-C2F3-4DB7-BA9D-711C971AE425}" destId="{4436421E-4CD6-4D4D-BCB0-2283E04E6841}" srcOrd="0" destOrd="0" presId="urn:microsoft.com/office/officeart/2005/8/layout/hList1"/>
    <dgm:cxn modelId="{3C00CD35-3C70-4938-903D-1202FD78676C}" type="presParOf" srcId="{8AFF8EED-C2F3-4DB7-BA9D-711C971AE425}" destId="{349C1104-A35B-41E5-9EA4-4AB8D7C9C1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5289AA-FCA1-47B1-AB9E-978EEA13CB00}" type="doc">
      <dgm:prSet loTypeId="urn:microsoft.com/office/officeart/2008/layout/AscendingPictureAccent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5E2E49C4-4DE0-4A63-9E76-FA56E9B4EB73}">
      <dgm:prSet phldrT="[ข้อความ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Parsing(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การแจกแจง)</a:t>
          </a:r>
          <a:endParaRPr lang="th-TH" sz="3200" b="1" dirty="0">
            <a:latin typeface="TH Sarabun PSK" panose="020B0500040200020003" pitchFamily="34" charset="-34"/>
            <a:cs typeface="TH Sarabun PSK" panose="020B0500040200020003" pitchFamily="34" charset="-34"/>
          </a:endParaRPr>
        </a:p>
      </dgm:t>
    </dgm:pt>
    <dgm:pt modelId="{4C5A00A5-DF4B-4608-84B0-CE7ECBEAD203}" type="parTrans" cxnId="{6EC7414A-EBA6-4032-8958-1DB1E9D8C877}">
      <dgm:prSet/>
      <dgm:spPr/>
      <dgm:t>
        <a:bodyPr/>
        <a:lstStyle/>
        <a:p>
          <a:endParaRPr lang="th-TH"/>
        </a:p>
      </dgm:t>
    </dgm:pt>
    <dgm:pt modelId="{9C118A78-FD28-4D09-A288-54EC348CD74B}" type="sibTrans" cxnId="{6EC7414A-EBA6-4032-8958-1DB1E9D8C87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th-TH"/>
        </a:p>
      </dgm:t>
    </dgm:pt>
    <dgm:pt modelId="{55E0D571-0C8B-43AA-A035-39FFCE8A24F2}">
      <dgm:prSet phldrT="[ข้อความ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Correct Data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(การแก้ไข)</a:t>
          </a:r>
          <a:endParaRPr lang="th-TH" sz="3200" b="1" dirty="0">
            <a:latin typeface="TH Sarabun PSK" panose="020B0500040200020003" pitchFamily="34" charset="-34"/>
            <a:cs typeface="TH Sarabun PSK" panose="020B0500040200020003" pitchFamily="34" charset="-34"/>
          </a:endParaRPr>
        </a:p>
      </dgm:t>
    </dgm:pt>
    <dgm:pt modelId="{03E5D587-5775-407F-ADF2-D9C5AC9DC649}" type="parTrans" cxnId="{97C826D8-FC27-4D13-BF26-34B658EEE6A8}">
      <dgm:prSet/>
      <dgm:spPr/>
      <dgm:t>
        <a:bodyPr/>
        <a:lstStyle/>
        <a:p>
          <a:endParaRPr lang="th-TH"/>
        </a:p>
      </dgm:t>
    </dgm:pt>
    <dgm:pt modelId="{12886E38-FB06-4A20-BCD7-3D67F1624F4D}" type="sibTrans" cxnId="{97C826D8-FC27-4D13-BF26-34B658EEE6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th-TH"/>
        </a:p>
      </dgm:t>
    </dgm:pt>
    <dgm:pt modelId="{427C0CA4-73D1-4065-AA51-9292C918E60E}">
      <dgm:prSet phldrT="[ข้อความ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Standardizing 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(การทำให้อยู่รูปแบบเดียวกัน)</a:t>
          </a:r>
          <a:endParaRPr lang="th-TH" sz="3200" b="1" dirty="0">
            <a:latin typeface="TH Sarabun PSK" panose="020B0500040200020003" pitchFamily="34" charset="-34"/>
            <a:cs typeface="TH Sarabun PSK" panose="020B0500040200020003" pitchFamily="34" charset="-34"/>
          </a:endParaRPr>
        </a:p>
      </dgm:t>
    </dgm:pt>
    <dgm:pt modelId="{A74C71F9-C2A8-4EA2-B522-2FEB42CED558}" type="parTrans" cxnId="{A40FD67A-1D0B-4B9B-A34F-362DE66074AE}">
      <dgm:prSet/>
      <dgm:spPr/>
      <dgm:t>
        <a:bodyPr/>
        <a:lstStyle/>
        <a:p>
          <a:endParaRPr lang="th-TH"/>
        </a:p>
      </dgm:t>
    </dgm:pt>
    <dgm:pt modelId="{9B33725E-EFDC-4E81-A056-1A9AFD2D40CC}" type="sibTrans" cxnId="{A40FD67A-1D0B-4B9B-A34F-362DE66074A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th-TH"/>
        </a:p>
      </dgm:t>
    </dgm:pt>
    <dgm:pt modelId="{B1D1A098-8DF2-4A02-9708-C7AC3EB7A46F}">
      <dgm:prSet phldrT="[ข้อความ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Duplicate Elimination (</a:t>
          </a:r>
          <a:r>
            <a:rPr lang="th-TH" sz="3200" b="1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ลบข้อมูลซ้ำซ้อน)</a:t>
          </a:r>
          <a:endParaRPr lang="th-TH" sz="3200" b="1" dirty="0">
            <a:latin typeface="TH Sarabun PSK" panose="020B0500040200020003" pitchFamily="34" charset="-34"/>
            <a:cs typeface="TH Sarabun PSK" panose="020B0500040200020003" pitchFamily="34" charset="-34"/>
          </a:endParaRPr>
        </a:p>
      </dgm:t>
    </dgm:pt>
    <dgm:pt modelId="{3BAA30F8-66D2-4532-955E-518EB9BC8C6E}" type="parTrans" cxnId="{B3F3C69A-828D-404A-8964-A977BFC4DC6D}">
      <dgm:prSet/>
      <dgm:spPr/>
      <dgm:t>
        <a:bodyPr/>
        <a:lstStyle/>
        <a:p>
          <a:endParaRPr lang="th-TH"/>
        </a:p>
      </dgm:t>
    </dgm:pt>
    <dgm:pt modelId="{E50A4B6D-16C1-4EB1-BFB1-7794E255D5AD}" type="sibTrans" cxnId="{B3F3C69A-828D-404A-8964-A977BFC4DC6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th-TH"/>
        </a:p>
      </dgm:t>
    </dgm:pt>
    <dgm:pt modelId="{DEC3BFE0-ED9A-483F-A66F-BDFD3BF69E47}" type="pres">
      <dgm:prSet presAssocID="{5A5289AA-FCA1-47B1-AB9E-978EEA13CB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B47F8691-79DA-41B7-85BF-AA2830769F18}" type="pres">
      <dgm:prSet presAssocID="{5A5289AA-FCA1-47B1-AB9E-978EEA13CB00}" presName="dot1" presStyleLbl="alignNode1" presStyleIdx="0" presStyleCnt="13" custLinFactX="-900000" custLinFactNeighborX="-951996" custLinFactNeighborY="47306"/>
      <dgm:spPr/>
    </dgm:pt>
    <dgm:pt modelId="{07BCB4D7-708C-4212-8009-A29F2BB8905E}" type="pres">
      <dgm:prSet presAssocID="{5A5289AA-FCA1-47B1-AB9E-978EEA13CB00}" presName="dot2" presStyleLbl="alignNode1" presStyleIdx="1" presStyleCnt="13" custLinFactX="-900000" custLinFactNeighborX="-951996" custLinFactNeighborY="47306"/>
      <dgm:spPr/>
    </dgm:pt>
    <dgm:pt modelId="{0E739441-65CB-4ECD-8993-5D884FFFCE1E}" type="pres">
      <dgm:prSet presAssocID="{5A5289AA-FCA1-47B1-AB9E-978EEA13CB00}" presName="dot3" presStyleLbl="alignNode1" presStyleIdx="2" presStyleCnt="13" custLinFactX="-900000" custLinFactNeighborX="-951996" custLinFactNeighborY="47306"/>
      <dgm:spPr/>
    </dgm:pt>
    <dgm:pt modelId="{8D3A5108-81ED-49AB-AC52-4E2712C716B1}" type="pres">
      <dgm:prSet presAssocID="{5A5289AA-FCA1-47B1-AB9E-978EEA13CB00}" presName="dot4" presStyleLbl="alignNode1" presStyleIdx="3" presStyleCnt="13" custLinFactX="-900000" custLinFactNeighborX="-951996" custLinFactNeighborY="47306"/>
      <dgm:spPr/>
    </dgm:pt>
    <dgm:pt modelId="{A7394EA6-B843-4D49-B85B-972168846401}" type="pres">
      <dgm:prSet presAssocID="{5A5289AA-FCA1-47B1-AB9E-978EEA13CB00}" presName="dot5" presStyleLbl="alignNode1" presStyleIdx="4" presStyleCnt="13" custLinFactX="-900000" custLinFactNeighborX="-951996" custLinFactNeighborY="47306"/>
      <dgm:spPr/>
    </dgm:pt>
    <dgm:pt modelId="{0F4B6522-883B-4A72-A94B-7B72A1CB4F95}" type="pres">
      <dgm:prSet presAssocID="{5A5289AA-FCA1-47B1-AB9E-978EEA13CB00}" presName="dot6" presStyleLbl="alignNode1" presStyleIdx="5" presStyleCnt="13" custLinFactX="-900000" custLinFactNeighborX="-951996" custLinFactNeighborY="47306"/>
      <dgm:spPr/>
    </dgm:pt>
    <dgm:pt modelId="{AF86F1F3-AA9D-4DC9-ABC2-D49B2A375900}" type="pres">
      <dgm:prSet presAssocID="{5A5289AA-FCA1-47B1-AB9E-978EEA13CB00}" presName="dotArrow1" presStyleLbl="alignNode1" presStyleIdx="6" presStyleCnt="13" custLinFactX="-900000" custLinFactNeighborX="-951996" custLinFactNeighborY="47306"/>
      <dgm:spPr/>
    </dgm:pt>
    <dgm:pt modelId="{DBC9E4E7-9A3D-47BB-A6EB-80059EBB030B}" type="pres">
      <dgm:prSet presAssocID="{5A5289AA-FCA1-47B1-AB9E-978EEA13CB00}" presName="dotArrow2" presStyleLbl="alignNode1" presStyleIdx="7" presStyleCnt="13" custLinFactX="-900000" custLinFactNeighborX="-951996" custLinFactNeighborY="47306"/>
      <dgm:spPr/>
    </dgm:pt>
    <dgm:pt modelId="{1C455D81-D5A6-4B60-AF2B-8EC33BBD3177}" type="pres">
      <dgm:prSet presAssocID="{5A5289AA-FCA1-47B1-AB9E-978EEA13CB00}" presName="dotArrow3" presStyleLbl="alignNode1" presStyleIdx="8" presStyleCnt="13" custLinFactX="-900000" custLinFactNeighborX="-951996" custLinFactNeighborY="47306"/>
      <dgm:spPr/>
    </dgm:pt>
    <dgm:pt modelId="{6C53F621-C5E3-4BE5-968E-E186BC904203}" type="pres">
      <dgm:prSet presAssocID="{5A5289AA-FCA1-47B1-AB9E-978EEA13CB00}" presName="dotArrow4" presStyleLbl="alignNode1" presStyleIdx="9" presStyleCnt="13" custLinFactX="-900000" custLinFactNeighborX="-951996" custLinFactNeighborY="47306"/>
      <dgm:spPr/>
    </dgm:pt>
    <dgm:pt modelId="{25011B17-A4A0-4EEE-A1C9-9AB38AA477DA}" type="pres">
      <dgm:prSet presAssocID="{5A5289AA-FCA1-47B1-AB9E-978EEA13CB00}" presName="dotArrow5" presStyleLbl="alignNode1" presStyleIdx="10" presStyleCnt="13" custLinFactX="-900000" custLinFactNeighborX="-951996" custLinFactNeighborY="47306"/>
      <dgm:spPr/>
    </dgm:pt>
    <dgm:pt modelId="{C537F993-3CD0-4907-9CEC-8D74A89B5EE5}" type="pres">
      <dgm:prSet presAssocID="{5A5289AA-FCA1-47B1-AB9E-978EEA13CB00}" presName="dotArrow6" presStyleLbl="alignNode1" presStyleIdx="11" presStyleCnt="13" custLinFactX="-900000" custLinFactNeighborX="-951996" custLinFactNeighborY="47306"/>
      <dgm:spPr/>
    </dgm:pt>
    <dgm:pt modelId="{24A9C6E4-1AE8-49BC-9EF2-03E7ADEE0449}" type="pres">
      <dgm:prSet presAssocID="{5A5289AA-FCA1-47B1-AB9E-978EEA13CB00}" presName="dotArrow7" presStyleLbl="alignNode1" presStyleIdx="12" presStyleCnt="13" custLinFactX="-900000" custLinFactNeighborX="-951996" custLinFactNeighborY="47306"/>
      <dgm:spPr/>
    </dgm:pt>
    <dgm:pt modelId="{FDAD1AA3-00DD-4F49-8978-33FE159F74E1}" type="pres">
      <dgm:prSet presAssocID="{5E2E49C4-4DE0-4A63-9E76-FA56E9B4EB73}" presName="parTx1" presStyleLbl="node1" presStyleIdx="0" presStyleCnt="4" custScaleX="188862" custScaleY="144534" custLinFactNeighborX="-43522" custLinFactNeighborY="60066"/>
      <dgm:spPr/>
      <dgm:t>
        <a:bodyPr/>
        <a:lstStyle/>
        <a:p>
          <a:endParaRPr lang="th-TH"/>
        </a:p>
      </dgm:t>
    </dgm:pt>
    <dgm:pt modelId="{9D2D64EC-183E-4BE5-ACCF-8774F6B5D712}" type="pres">
      <dgm:prSet presAssocID="{9C118A78-FD28-4D09-A288-54EC348CD74B}" presName="picture1" presStyleCnt="0"/>
      <dgm:spPr/>
    </dgm:pt>
    <dgm:pt modelId="{15A221FD-43D9-498D-BC37-59E9456AE41A}" type="pres">
      <dgm:prSet presAssocID="{9C118A78-FD28-4D09-A288-54EC348CD74B}" presName="imageRepeatNode" presStyleLbl="fgImgPlace1" presStyleIdx="0" presStyleCnt="4" custLinFactX="-96690" custLinFactNeighborX="-100000" custLinFactNeighborY="52291"/>
      <dgm:spPr/>
      <dgm:t>
        <a:bodyPr/>
        <a:lstStyle/>
        <a:p>
          <a:endParaRPr lang="th-TH"/>
        </a:p>
      </dgm:t>
    </dgm:pt>
    <dgm:pt modelId="{22C32959-884F-450E-95BE-10D8187D405D}" type="pres">
      <dgm:prSet presAssocID="{55E0D571-0C8B-43AA-A035-39FFCE8A24F2}" presName="parTx2" presStyleLbl="node1" presStyleIdx="1" presStyleCnt="4" custScaleX="205813" custScaleY="150414" custLinFactNeighborX="-26401" custLinFactNeighborY="-25005"/>
      <dgm:spPr/>
      <dgm:t>
        <a:bodyPr/>
        <a:lstStyle/>
        <a:p>
          <a:endParaRPr lang="th-TH"/>
        </a:p>
      </dgm:t>
    </dgm:pt>
    <dgm:pt modelId="{39B70EA2-612C-4532-A675-99C83F17836D}" type="pres">
      <dgm:prSet presAssocID="{12886E38-FB06-4A20-BCD7-3D67F1624F4D}" presName="picture2" presStyleCnt="0"/>
      <dgm:spPr/>
    </dgm:pt>
    <dgm:pt modelId="{3B7F0FFF-499F-49AB-BAF0-714C4F6E522D}" type="pres">
      <dgm:prSet presAssocID="{12886E38-FB06-4A20-BCD7-3D67F1624F4D}" presName="imageRepeatNode" presStyleLbl="fgImgPlace1" presStyleIdx="1" presStyleCnt="4" custLinFactX="-85533" custLinFactNeighborX="-100000" custLinFactNeighborY="4739"/>
      <dgm:spPr/>
      <dgm:t>
        <a:bodyPr/>
        <a:lstStyle/>
        <a:p>
          <a:endParaRPr lang="th-TH"/>
        </a:p>
      </dgm:t>
    </dgm:pt>
    <dgm:pt modelId="{3E27F3F2-4992-45F8-9BD6-256B7BB3853E}" type="pres">
      <dgm:prSet presAssocID="{427C0CA4-73D1-4065-AA51-9292C918E60E}" presName="parTx3" presStyleLbl="node1" presStyleIdx="2" presStyleCnt="4" custScaleX="356573" custScaleY="144535" custLinFactNeighborX="35311" custLinFactNeighborY="-41540"/>
      <dgm:spPr/>
      <dgm:t>
        <a:bodyPr/>
        <a:lstStyle/>
        <a:p>
          <a:endParaRPr lang="th-TH"/>
        </a:p>
      </dgm:t>
    </dgm:pt>
    <dgm:pt modelId="{2AEA6E2C-2DBF-4798-87C8-A00E737E6B68}" type="pres">
      <dgm:prSet presAssocID="{9B33725E-EFDC-4E81-A056-1A9AFD2D40CC}" presName="picture3" presStyleCnt="0"/>
      <dgm:spPr/>
    </dgm:pt>
    <dgm:pt modelId="{9AEA129D-EAC5-463F-99C1-684EBABD80CD}" type="pres">
      <dgm:prSet presAssocID="{9B33725E-EFDC-4E81-A056-1A9AFD2D40CC}" presName="imageRepeatNode" presStyleLbl="fgImgPlace1" presStyleIdx="2" presStyleCnt="4" custLinFactX="-85533" custLinFactNeighborX="-100000" custLinFactNeighborY="4739"/>
      <dgm:spPr/>
      <dgm:t>
        <a:bodyPr/>
        <a:lstStyle/>
        <a:p>
          <a:endParaRPr lang="th-TH"/>
        </a:p>
      </dgm:t>
    </dgm:pt>
    <dgm:pt modelId="{C8B3E131-9ACC-4B2C-9EC7-A52638E03D87}" type="pres">
      <dgm:prSet presAssocID="{B1D1A098-8DF2-4A02-9708-C7AC3EB7A46F}" presName="parTx4" presStyleLbl="node1" presStyleIdx="3" presStyleCnt="4" custScaleX="387661" custScaleY="159629" custLinFactNeighborX="62537" custLinFactNeighborY="-48935"/>
      <dgm:spPr/>
      <dgm:t>
        <a:bodyPr/>
        <a:lstStyle/>
        <a:p>
          <a:endParaRPr lang="th-TH"/>
        </a:p>
      </dgm:t>
    </dgm:pt>
    <dgm:pt modelId="{F685684C-8DAC-4741-B614-F7CEBFDF83ED}" type="pres">
      <dgm:prSet presAssocID="{E50A4B6D-16C1-4EB1-BFB1-7794E255D5AD}" presName="picture4" presStyleCnt="0"/>
      <dgm:spPr/>
    </dgm:pt>
    <dgm:pt modelId="{9A2D33AE-AA22-45D7-8959-2C2A13299B6C}" type="pres">
      <dgm:prSet presAssocID="{E50A4B6D-16C1-4EB1-BFB1-7794E255D5AD}" presName="imageRepeatNode" presStyleLbl="fgImgPlace1" presStyleIdx="3" presStyleCnt="4" custLinFactX="-85533" custLinFactNeighborX="-100000" custLinFactNeighborY="4739"/>
      <dgm:spPr/>
      <dgm:t>
        <a:bodyPr/>
        <a:lstStyle/>
        <a:p>
          <a:endParaRPr lang="th-TH"/>
        </a:p>
      </dgm:t>
    </dgm:pt>
  </dgm:ptLst>
  <dgm:cxnLst>
    <dgm:cxn modelId="{97C826D8-FC27-4D13-BF26-34B658EEE6A8}" srcId="{5A5289AA-FCA1-47B1-AB9E-978EEA13CB00}" destId="{55E0D571-0C8B-43AA-A035-39FFCE8A24F2}" srcOrd="1" destOrd="0" parTransId="{03E5D587-5775-407F-ADF2-D9C5AC9DC649}" sibTransId="{12886E38-FB06-4A20-BCD7-3D67F1624F4D}"/>
    <dgm:cxn modelId="{6FA334BC-7FAC-44C7-93F5-613DCEDB073D}" type="presOf" srcId="{12886E38-FB06-4A20-BCD7-3D67F1624F4D}" destId="{3B7F0FFF-499F-49AB-BAF0-714C4F6E522D}" srcOrd="0" destOrd="0" presId="urn:microsoft.com/office/officeart/2008/layout/AscendingPictureAccentProcess"/>
    <dgm:cxn modelId="{EA633A67-0E8F-4CD7-8D59-4C353AF35808}" type="presOf" srcId="{5A5289AA-FCA1-47B1-AB9E-978EEA13CB00}" destId="{DEC3BFE0-ED9A-483F-A66F-BDFD3BF69E47}" srcOrd="0" destOrd="0" presId="urn:microsoft.com/office/officeart/2008/layout/AscendingPictureAccentProcess"/>
    <dgm:cxn modelId="{ED6C7E1E-110C-41CA-A6B5-1402E001EA01}" type="presOf" srcId="{55E0D571-0C8B-43AA-A035-39FFCE8A24F2}" destId="{22C32959-884F-450E-95BE-10D8187D405D}" srcOrd="0" destOrd="0" presId="urn:microsoft.com/office/officeart/2008/layout/AscendingPictureAccentProcess"/>
    <dgm:cxn modelId="{B3F3C69A-828D-404A-8964-A977BFC4DC6D}" srcId="{5A5289AA-FCA1-47B1-AB9E-978EEA13CB00}" destId="{B1D1A098-8DF2-4A02-9708-C7AC3EB7A46F}" srcOrd="3" destOrd="0" parTransId="{3BAA30F8-66D2-4532-955E-518EB9BC8C6E}" sibTransId="{E50A4B6D-16C1-4EB1-BFB1-7794E255D5AD}"/>
    <dgm:cxn modelId="{F7AF9A69-14F8-42BA-B5EA-92994BB642B3}" type="presOf" srcId="{427C0CA4-73D1-4065-AA51-9292C918E60E}" destId="{3E27F3F2-4992-45F8-9BD6-256B7BB3853E}" srcOrd="0" destOrd="0" presId="urn:microsoft.com/office/officeart/2008/layout/AscendingPictureAccentProcess"/>
    <dgm:cxn modelId="{6EC7414A-EBA6-4032-8958-1DB1E9D8C877}" srcId="{5A5289AA-FCA1-47B1-AB9E-978EEA13CB00}" destId="{5E2E49C4-4DE0-4A63-9E76-FA56E9B4EB73}" srcOrd="0" destOrd="0" parTransId="{4C5A00A5-DF4B-4608-84B0-CE7ECBEAD203}" sibTransId="{9C118A78-FD28-4D09-A288-54EC348CD74B}"/>
    <dgm:cxn modelId="{A40FD67A-1D0B-4B9B-A34F-362DE66074AE}" srcId="{5A5289AA-FCA1-47B1-AB9E-978EEA13CB00}" destId="{427C0CA4-73D1-4065-AA51-9292C918E60E}" srcOrd="2" destOrd="0" parTransId="{A74C71F9-C2A8-4EA2-B522-2FEB42CED558}" sibTransId="{9B33725E-EFDC-4E81-A056-1A9AFD2D40CC}"/>
    <dgm:cxn modelId="{AD77418E-87F5-42EC-8CDB-FEF1EAA16C08}" type="presOf" srcId="{9C118A78-FD28-4D09-A288-54EC348CD74B}" destId="{15A221FD-43D9-498D-BC37-59E9456AE41A}" srcOrd="0" destOrd="0" presId="urn:microsoft.com/office/officeart/2008/layout/AscendingPictureAccentProcess"/>
    <dgm:cxn modelId="{855DC949-4E6E-4554-A020-0EE262310A55}" type="presOf" srcId="{B1D1A098-8DF2-4A02-9708-C7AC3EB7A46F}" destId="{C8B3E131-9ACC-4B2C-9EC7-A52638E03D87}" srcOrd="0" destOrd="0" presId="urn:microsoft.com/office/officeart/2008/layout/AscendingPictureAccentProcess"/>
    <dgm:cxn modelId="{93282DFE-95D7-45BF-9AEC-8D5E51977E27}" type="presOf" srcId="{9B33725E-EFDC-4E81-A056-1A9AFD2D40CC}" destId="{9AEA129D-EAC5-463F-99C1-684EBABD80CD}" srcOrd="0" destOrd="0" presId="urn:microsoft.com/office/officeart/2008/layout/AscendingPictureAccentProcess"/>
    <dgm:cxn modelId="{D65671CE-E0E3-468D-B2CB-1EAACFDDFB60}" type="presOf" srcId="{5E2E49C4-4DE0-4A63-9E76-FA56E9B4EB73}" destId="{FDAD1AA3-00DD-4F49-8978-33FE159F74E1}" srcOrd="0" destOrd="0" presId="urn:microsoft.com/office/officeart/2008/layout/AscendingPictureAccentProcess"/>
    <dgm:cxn modelId="{527ABB9B-EDB8-486E-B1FC-766B78B40411}" type="presOf" srcId="{E50A4B6D-16C1-4EB1-BFB1-7794E255D5AD}" destId="{9A2D33AE-AA22-45D7-8959-2C2A13299B6C}" srcOrd="0" destOrd="0" presId="urn:microsoft.com/office/officeart/2008/layout/AscendingPictureAccentProcess"/>
    <dgm:cxn modelId="{6C766882-F267-4D61-89EA-6C4877E03E7B}" type="presParOf" srcId="{DEC3BFE0-ED9A-483F-A66F-BDFD3BF69E47}" destId="{B47F8691-79DA-41B7-85BF-AA2830769F18}" srcOrd="0" destOrd="0" presId="urn:microsoft.com/office/officeart/2008/layout/AscendingPictureAccentProcess"/>
    <dgm:cxn modelId="{4DBB2979-1B54-4C3C-8BDC-DFD5F494E8D4}" type="presParOf" srcId="{DEC3BFE0-ED9A-483F-A66F-BDFD3BF69E47}" destId="{07BCB4D7-708C-4212-8009-A29F2BB8905E}" srcOrd="1" destOrd="0" presId="urn:microsoft.com/office/officeart/2008/layout/AscendingPictureAccentProcess"/>
    <dgm:cxn modelId="{ECC020C2-E903-450A-B521-CCC3BB85B31B}" type="presParOf" srcId="{DEC3BFE0-ED9A-483F-A66F-BDFD3BF69E47}" destId="{0E739441-65CB-4ECD-8993-5D884FFFCE1E}" srcOrd="2" destOrd="0" presId="urn:microsoft.com/office/officeart/2008/layout/AscendingPictureAccentProcess"/>
    <dgm:cxn modelId="{E3116DAD-E154-4CA0-95A8-4DC5D28709BB}" type="presParOf" srcId="{DEC3BFE0-ED9A-483F-A66F-BDFD3BF69E47}" destId="{8D3A5108-81ED-49AB-AC52-4E2712C716B1}" srcOrd="3" destOrd="0" presId="urn:microsoft.com/office/officeart/2008/layout/AscendingPictureAccentProcess"/>
    <dgm:cxn modelId="{9B6830BD-9F7C-4185-A3C4-F6AA5570096B}" type="presParOf" srcId="{DEC3BFE0-ED9A-483F-A66F-BDFD3BF69E47}" destId="{A7394EA6-B843-4D49-B85B-972168846401}" srcOrd="4" destOrd="0" presId="urn:microsoft.com/office/officeart/2008/layout/AscendingPictureAccentProcess"/>
    <dgm:cxn modelId="{0B7253EE-9F90-4379-BA0A-34439931E8D5}" type="presParOf" srcId="{DEC3BFE0-ED9A-483F-A66F-BDFD3BF69E47}" destId="{0F4B6522-883B-4A72-A94B-7B72A1CB4F95}" srcOrd="5" destOrd="0" presId="urn:microsoft.com/office/officeart/2008/layout/AscendingPictureAccentProcess"/>
    <dgm:cxn modelId="{3BC7654A-0B79-42A1-86CF-B82313E21E47}" type="presParOf" srcId="{DEC3BFE0-ED9A-483F-A66F-BDFD3BF69E47}" destId="{AF86F1F3-AA9D-4DC9-ABC2-D49B2A375900}" srcOrd="6" destOrd="0" presId="urn:microsoft.com/office/officeart/2008/layout/AscendingPictureAccentProcess"/>
    <dgm:cxn modelId="{6DE33AFB-C72B-4F32-96B9-1C0FE04BC764}" type="presParOf" srcId="{DEC3BFE0-ED9A-483F-A66F-BDFD3BF69E47}" destId="{DBC9E4E7-9A3D-47BB-A6EB-80059EBB030B}" srcOrd="7" destOrd="0" presId="urn:microsoft.com/office/officeart/2008/layout/AscendingPictureAccentProcess"/>
    <dgm:cxn modelId="{7B9ED870-7AFC-4580-AC98-8DA2C79570C7}" type="presParOf" srcId="{DEC3BFE0-ED9A-483F-A66F-BDFD3BF69E47}" destId="{1C455D81-D5A6-4B60-AF2B-8EC33BBD3177}" srcOrd="8" destOrd="0" presId="urn:microsoft.com/office/officeart/2008/layout/AscendingPictureAccentProcess"/>
    <dgm:cxn modelId="{81CED2FD-1351-4BE9-9D0B-9ABD63708387}" type="presParOf" srcId="{DEC3BFE0-ED9A-483F-A66F-BDFD3BF69E47}" destId="{6C53F621-C5E3-4BE5-968E-E186BC904203}" srcOrd="9" destOrd="0" presId="urn:microsoft.com/office/officeart/2008/layout/AscendingPictureAccentProcess"/>
    <dgm:cxn modelId="{E9DEC788-6138-4809-BB23-974298E8B299}" type="presParOf" srcId="{DEC3BFE0-ED9A-483F-A66F-BDFD3BF69E47}" destId="{25011B17-A4A0-4EEE-A1C9-9AB38AA477DA}" srcOrd="10" destOrd="0" presId="urn:microsoft.com/office/officeart/2008/layout/AscendingPictureAccentProcess"/>
    <dgm:cxn modelId="{13D23A18-3E35-4BE0-B6B6-9ABE6AFE1CE7}" type="presParOf" srcId="{DEC3BFE0-ED9A-483F-A66F-BDFD3BF69E47}" destId="{C537F993-3CD0-4907-9CEC-8D74A89B5EE5}" srcOrd="11" destOrd="0" presId="urn:microsoft.com/office/officeart/2008/layout/AscendingPictureAccentProcess"/>
    <dgm:cxn modelId="{FA73BA8B-CF68-47A5-A48C-31673937FB6C}" type="presParOf" srcId="{DEC3BFE0-ED9A-483F-A66F-BDFD3BF69E47}" destId="{24A9C6E4-1AE8-49BC-9EF2-03E7ADEE0449}" srcOrd="12" destOrd="0" presId="urn:microsoft.com/office/officeart/2008/layout/AscendingPictureAccentProcess"/>
    <dgm:cxn modelId="{9C4F6C3C-F05C-435E-BDCB-E1EF52463F5E}" type="presParOf" srcId="{DEC3BFE0-ED9A-483F-A66F-BDFD3BF69E47}" destId="{FDAD1AA3-00DD-4F49-8978-33FE159F74E1}" srcOrd="13" destOrd="0" presId="urn:microsoft.com/office/officeart/2008/layout/AscendingPictureAccentProcess"/>
    <dgm:cxn modelId="{9B98EA6C-6452-4328-8E6C-24D54F1BCF60}" type="presParOf" srcId="{DEC3BFE0-ED9A-483F-A66F-BDFD3BF69E47}" destId="{9D2D64EC-183E-4BE5-ACCF-8774F6B5D712}" srcOrd="14" destOrd="0" presId="urn:microsoft.com/office/officeart/2008/layout/AscendingPictureAccentProcess"/>
    <dgm:cxn modelId="{1199907F-5280-47A8-9BB4-2B50CB5AE770}" type="presParOf" srcId="{9D2D64EC-183E-4BE5-ACCF-8774F6B5D712}" destId="{15A221FD-43D9-498D-BC37-59E9456AE41A}" srcOrd="0" destOrd="0" presId="urn:microsoft.com/office/officeart/2008/layout/AscendingPictureAccentProcess"/>
    <dgm:cxn modelId="{88C1857B-4DA9-4649-852A-817BF2E0D0DF}" type="presParOf" srcId="{DEC3BFE0-ED9A-483F-A66F-BDFD3BF69E47}" destId="{22C32959-884F-450E-95BE-10D8187D405D}" srcOrd="15" destOrd="0" presId="urn:microsoft.com/office/officeart/2008/layout/AscendingPictureAccentProcess"/>
    <dgm:cxn modelId="{284F4785-F44D-40D4-93A1-ADBDC42BC3BE}" type="presParOf" srcId="{DEC3BFE0-ED9A-483F-A66F-BDFD3BF69E47}" destId="{39B70EA2-612C-4532-A675-99C83F17836D}" srcOrd="16" destOrd="0" presId="urn:microsoft.com/office/officeart/2008/layout/AscendingPictureAccentProcess"/>
    <dgm:cxn modelId="{6977A191-EDD2-4674-8DEE-9181600366DF}" type="presParOf" srcId="{39B70EA2-612C-4532-A675-99C83F17836D}" destId="{3B7F0FFF-499F-49AB-BAF0-714C4F6E522D}" srcOrd="0" destOrd="0" presId="urn:microsoft.com/office/officeart/2008/layout/AscendingPictureAccentProcess"/>
    <dgm:cxn modelId="{82C52A03-C732-4CF4-8624-B9CFAF535998}" type="presParOf" srcId="{DEC3BFE0-ED9A-483F-A66F-BDFD3BF69E47}" destId="{3E27F3F2-4992-45F8-9BD6-256B7BB3853E}" srcOrd="17" destOrd="0" presId="urn:microsoft.com/office/officeart/2008/layout/AscendingPictureAccentProcess"/>
    <dgm:cxn modelId="{66C1E8B3-E0F2-4ECE-A244-DC801087FC7B}" type="presParOf" srcId="{DEC3BFE0-ED9A-483F-A66F-BDFD3BF69E47}" destId="{2AEA6E2C-2DBF-4798-87C8-A00E737E6B68}" srcOrd="18" destOrd="0" presId="urn:microsoft.com/office/officeart/2008/layout/AscendingPictureAccentProcess"/>
    <dgm:cxn modelId="{0C0BC3B0-53A2-4CA9-AC50-6940E8155371}" type="presParOf" srcId="{2AEA6E2C-2DBF-4798-87C8-A00E737E6B68}" destId="{9AEA129D-EAC5-463F-99C1-684EBABD80CD}" srcOrd="0" destOrd="0" presId="urn:microsoft.com/office/officeart/2008/layout/AscendingPictureAccentProcess"/>
    <dgm:cxn modelId="{C040BED1-41DC-4C2E-80E0-11F6679FB798}" type="presParOf" srcId="{DEC3BFE0-ED9A-483F-A66F-BDFD3BF69E47}" destId="{C8B3E131-9ACC-4B2C-9EC7-A52638E03D87}" srcOrd="19" destOrd="0" presId="urn:microsoft.com/office/officeart/2008/layout/AscendingPictureAccentProcess"/>
    <dgm:cxn modelId="{5555249E-DAE5-4939-B6FA-AD0D32D7907F}" type="presParOf" srcId="{DEC3BFE0-ED9A-483F-A66F-BDFD3BF69E47}" destId="{F685684C-8DAC-4741-B614-F7CEBFDF83ED}" srcOrd="20" destOrd="0" presId="urn:microsoft.com/office/officeart/2008/layout/AscendingPictureAccentProcess"/>
    <dgm:cxn modelId="{A582D77C-1216-49F1-97AD-CCE16BE334A8}" type="presParOf" srcId="{F685684C-8DAC-4741-B614-F7CEBFDF83ED}" destId="{9A2D33AE-AA22-45D7-8959-2C2A13299B6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CEBC49-A8B0-4671-94B2-205524CDA43E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ABCA2719-255B-4551-98ED-3BDD76FBB725}">
      <dgm:prSet phldrT="[ข้อความ]"/>
      <dgm:spPr/>
      <dgm:t>
        <a:bodyPr/>
        <a:lstStyle/>
        <a:p>
          <a:r>
            <a:rPr lang="en-US" dirty="0" smtClean="0"/>
            <a:t>Big Data Analytics</a:t>
          </a:r>
          <a:endParaRPr lang="th-TH" dirty="0"/>
        </a:p>
      </dgm:t>
    </dgm:pt>
    <dgm:pt modelId="{A1A48BFC-629D-42B8-A0D5-C3B55DC12139}" type="parTrans" cxnId="{39E2D221-DE5F-4D48-A66C-2829B5ED2029}">
      <dgm:prSet/>
      <dgm:spPr/>
      <dgm:t>
        <a:bodyPr/>
        <a:lstStyle/>
        <a:p>
          <a:endParaRPr lang="th-TH"/>
        </a:p>
      </dgm:t>
    </dgm:pt>
    <dgm:pt modelId="{95B86591-F0C7-46F0-824D-56160E6DE7E5}" type="sibTrans" cxnId="{39E2D221-DE5F-4D48-A66C-2829B5ED2029}">
      <dgm:prSet/>
      <dgm:spPr/>
      <dgm:t>
        <a:bodyPr/>
        <a:lstStyle/>
        <a:p>
          <a:endParaRPr lang="th-TH"/>
        </a:p>
      </dgm:t>
    </dgm:pt>
    <dgm:pt modelId="{6EB22FDF-3AE6-478A-AE42-AAD72254F0C2}">
      <dgm:prSet phldrT="[ข้อความ]"/>
      <dgm:spPr/>
      <dgm:t>
        <a:bodyPr/>
        <a:lstStyle/>
        <a:p>
          <a:r>
            <a:rPr lang="en-US" dirty="0" smtClean="0"/>
            <a:t>Dashboard</a:t>
          </a:r>
          <a:endParaRPr lang="th-TH" dirty="0"/>
        </a:p>
      </dgm:t>
    </dgm:pt>
    <dgm:pt modelId="{A8F8462C-B92F-4F9C-890B-79057D24AE91}" type="parTrans" cxnId="{CE3ED977-076A-4EBD-9F74-711E0A00503C}">
      <dgm:prSet/>
      <dgm:spPr/>
      <dgm:t>
        <a:bodyPr/>
        <a:lstStyle/>
        <a:p>
          <a:endParaRPr lang="th-TH"/>
        </a:p>
      </dgm:t>
    </dgm:pt>
    <dgm:pt modelId="{B90B1D38-AEE5-4E32-901A-EBBCC0ADBF24}" type="sibTrans" cxnId="{CE3ED977-076A-4EBD-9F74-711E0A00503C}">
      <dgm:prSet/>
      <dgm:spPr/>
      <dgm:t>
        <a:bodyPr/>
        <a:lstStyle/>
        <a:p>
          <a:endParaRPr lang="th-TH"/>
        </a:p>
      </dgm:t>
    </dgm:pt>
    <dgm:pt modelId="{448D90C3-FCF0-4ABF-B62A-3B57F6F92CEC}">
      <dgm:prSet phldrT="[ข้อความ]"/>
      <dgm:spPr/>
      <dgm:t>
        <a:bodyPr/>
        <a:lstStyle/>
        <a:p>
          <a:r>
            <a:rPr lang="en-US" dirty="0" smtClean="0"/>
            <a:t>Predictive</a:t>
          </a:r>
          <a:endParaRPr lang="th-TH" dirty="0"/>
        </a:p>
      </dgm:t>
    </dgm:pt>
    <dgm:pt modelId="{C581EE10-7758-4071-AB9B-2747D382C375}" type="parTrans" cxnId="{5D2077EE-124E-44EC-98A5-D20B771103DB}">
      <dgm:prSet/>
      <dgm:spPr/>
      <dgm:t>
        <a:bodyPr/>
        <a:lstStyle/>
        <a:p>
          <a:endParaRPr lang="th-TH"/>
        </a:p>
      </dgm:t>
    </dgm:pt>
    <dgm:pt modelId="{A5214147-8634-4AA9-802E-01F889E141BE}" type="sibTrans" cxnId="{5D2077EE-124E-44EC-98A5-D20B771103DB}">
      <dgm:prSet/>
      <dgm:spPr/>
      <dgm:t>
        <a:bodyPr/>
        <a:lstStyle/>
        <a:p>
          <a:endParaRPr lang="th-TH"/>
        </a:p>
      </dgm:t>
    </dgm:pt>
    <dgm:pt modelId="{22BC8DD7-C6F8-4F25-8402-65C7C87CF2E5}">
      <dgm:prSet phldrT="[ข้อความ]"/>
      <dgm:spPr/>
      <dgm:t>
        <a:bodyPr/>
        <a:lstStyle/>
        <a:p>
          <a:r>
            <a:rPr lang="en-US" dirty="0" smtClean="0"/>
            <a:t>Algorithm/Model</a:t>
          </a:r>
          <a:endParaRPr lang="th-TH" dirty="0"/>
        </a:p>
      </dgm:t>
    </dgm:pt>
    <dgm:pt modelId="{A71A6ADD-278D-46A6-B569-0AA5B04D6463}" type="parTrans" cxnId="{C655F763-3439-42AB-9BE9-863709CC532F}">
      <dgm:prSet/>
      <dgm:spPr/>
      <dgm:t>
        <a:bodyPr/>
        <a:lstStyle/>
        <a:p>
          <a:endParaRPr lang="th-TH"/>
        </a:p>
      </dgm:t>
    </dgm:pt>
    <dgm:pt modelId="{DC88F4E9-C4A0-4EF8-8E28-B3DE7B984B4E}" type="sibTrans" cxnId="{C655F763-3439-42AB-9BE9-863709CC532F}">
      <dgm:prSet/>
      <dgm:spPr/>
      <dgm:t>
        <a:bodyPr/>
        <a:lstStyle/>
        <a:p>
          <a:endParaRPr lang="th-TH"/>
        </a:p>
      </dgm:t>
    </dgm:pt>
    <dgm:pt modelId="{6DE6F5C0-32E6-4E77-9459-8019715F9184}">
      <dgm:prSet phldrT="[ข้อความ]"/>
      <dgm:spPr/>
      <dgm:t>
        <a:bodyPr/>
        <a:lstStyle/>
        <a:p>
          <a:r>
            <a:rPr lang="en-US" dirty="0" smtClean="0"/>
            <a:t>ML/AI</a:t>
          </a:r>
          <a:endParaRPr lang="th-TH" dirty="0"/>
        </a:p>
      </dgm:t>
    </dgm:pt>
    <dgm:pt modelId="{08CF0336-71B8-4F9B-A7E4-77B24DA0A48A}" type="parTrans" cxnId="{7648E56D-D61C-4762-92C8-CE5829D71178}">
      <dgm:prSet/>
      <dgm:spPr/>
      <dgm:t>
        <a:bodyPr/>
        <a:lstStyle/>
        <a:p>
          <a:endParaRPr lang="th-TH"/>
        </a:p>
      </dgm:t>
    </dgm:pt>
    <dgm:pt modelId="{8A6876E8-C82C-457A-ADBF-F34AA812708C}" type="sibTrans" cxnId="{7648E56D-D61C-4762-92C8-CE5829D71178}">
      <dgm:prSet/>
      <dgm:spPr/>
      <dgm:t>
        <a:bodyPr/>
        <a:lstStyle/>
        <a:p>
          <a:endParaRPr lang="th-TH"/>
        </a:p>
      </dgm:t>
    </dgm:pt>
    <dgm:pt modelId="{CD6797DF-2F06-43D6-977F-9E1B4FBC7F98}" type="pres">
      <dgm:prSet presAssocID="{BACEBC49-A8B0-4671-94B2-205524CDA43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ABF74B2-133A-41BE-AB5A-4C998AFF5CBC}" type="pres">
      <dgm:prSet presAssocID="{BACEBC49-A8B0-4671-94B2-205524CDA43E}" presName="matrix" presStyleCnt="0"/>
      <dgm:spPr/>
    </dgm:pt>
    <dgm:pt modelId="{BD2F7CB6-3D1A-4619-95A9-10986D1CBFC3}" type="pres">
      <dgm:prSet presAssocID="{BACEBC49-A8B0-4671-94B2-205524CDA43E}" presName="tile1" presStyleLbl="node1" presStyleIdx="0" presStyleCnt="4"/>
      <dgm:spPr/>
      <dgm:t>
        <a:bodyPr/>
        <a:lstStyle/>
        <a:p>
          <a:endParaRPr lang="th-TH"/>
        </a:p>
      </dgm:t>
    </dgm:pt>
    <dgm:pt modelId="{70D66FE7-BE04-4DA5-A560-6C791332C574}" type="pres">
      <dgm:prSet presAssocID="{BACEBC49-A8B0-4671-94B2-205524CDA4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9FC91F-5B41-4798-8580-023394CF662E}" type="pres">
      <dgm:prSet presAssocID="{BACEBC49-A8B0-4671-94B2-205524CDA43E}" presName="tile2" presStyleLbl="node1" presStyleIdx="1" presStyleCnt="4"/>
      <dgm:spPr/>
      <dgm:t>
        <a:bodyPr/>
        <a:lstStyle/>
        <a:p>
          <a:endParaRPr lang="th-TH"/>
        </a:p>
      </dgm:t>
    </dgm:pt>
    <dgm:pt modelId="{A470EBEA-0FB4-4BC4-B6FA-BE85B8EA5570}" type="pres">
      <dgm:prSet presAssocID="{BACEBC49-A8B0-4671-94B2-205524CDA4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15A13E-53F8-44D8-B8D4-D21062D73C61}" type="pres">
      <dgm:prSet presAssocID="{BACEBC49-A8B0-4671-94B2-205524CDA43E}" presName="tile3" presStyleLbl="node1" presStyleIdx="2" presStyleCnt="4"/>
      <dgm:spPr/>
      <dgm:t>
        <a:bodyPr/>
        <a:lstStyle/>
        <a:p>
          <a:endParaRPr lang="th-TH"/>
        </a:p>
      </dgm:t>
    </dgm:pt>
    <dgm:pt modelId="{A6BEA8D9-AB98-40D8-9D01-74CED44994B3}" type="pres">
      <dgm:prSet presAssocID="{BACEBC49-A8B0-4671-94B2-205524CDA4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D16C60-3569-48B4-918F-625FA6C41545}" type="pres">
      <dgm:prSet presAssocID="{BACEBC49-A8B0-4671-94B2-205524CDA43E}" presName="tile4" presStyleLbl="node1" presStyleIdx="3" presStyleCnt="4"/>
      <dgm:spPr/>
      <dgm:t>
        <a:bodyPr/>
        <a:lstStyle/>
        <a:p>
          <a:endParaRPr lang="th-TH"/>
        </a:p>
      </dgm:t>
    </dgm:pt>
    <dgm:pt modelId="{188EABB4-D6CE-4BAA-8E6B-66DB43105B5E}" type="pres">
      <dgm:prSet presAssocID="{BACEBC49-A8B0-4671-94B2-205524CDA4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BACE39-A8BE-461F-98D8-1CF9A2C5A318}" type="pres">
      <dgm:prSet presAssocID="{BACEBC49-A8B0-4671-94B2-205524CDA43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5CF6E931-5772-41AF-8007-7C66BC043A17}" type="presOf" srcId="{22BC8DD7-C6F8-4F25-8402-65C7C87CF2E5}" destId="{A6BEA8D9-AB98-40D8-9D01-74CED44994B3}" srcOrd="1" destOrd="0" presId="urn:microsoft.com/office/officeart/2005/8/layout/matrix1"/>
    <dgm:cxn modelId="{CE3ED977-076A-4EBD-9F74-711E0A00503C}" srcId="{ABCA2719-255B-4551-98ED-3BDD76FBB725}" destId="{6EB22FDF-3AE6-478A-AE42-AAD72254F0C2}" srcOrd="0" destOrd="0" parTransId="{A8F8462C-B92F-4F9C-890B-79057D24AE91}" sibTransId="{B90B1D38-AEE5-4E32-901A-EBBCC0ADBF24}"/>
    <dgm:cxn modelId="{1EDDE555-2484-476A-9B88-9556C003A39F}" type="presOf" srcId="{6EB22FDF-3AE6-478A-AE42-AAD72254F0C2}" destId="{BD2F7CB6-3D1A-4619-95A9-10986D1CBFC3}" srcOrd="0" destOrd="0" presId="urn:microsoft.com/office/officeart/2005/8/layout/matrix1"/>
    <dgm:cxn modelId="{8CFE5D2E-8AC0-4EA4-97AB-905BF653BF67}" type="presOf" srcId="{22BC8DD7-C6F8-4F25-8402-65C7C87CF2E5}" destId="{6915A13E-53F8-44D8-B8D4-D21062D73C61}" srcOrd="0" destOrd="0" presId="urn:microsoft.com/office/officeart/2005/8/layout/matrix1"/>
    <dgm:cxn modelId="{39E2D221-DE5F-4D48-A66C-2829B5ED2029}" srcId="{BACEBC49-A8B0-4671-94B2-205524CDA43E}" destId="{ABCA2719-255B-4551-98ED-3BDD76FBB725}" srcOrd="0" destOrd="0" parTransId="{A1A48BFC-629D-42B8-A0D5-C3B55DC12139}" sibTransId="{95B86591-F0C7-46F0-824D-56160E6DE7E5}"/>
    <dgm:cxn modelId="{1673A61B-E3FE-461F-8917-93F85BE6AF2C}" type="presOf" srcId="{448D90C3-FCF0-4ABF-B62A-3B57F6F92CEC}" destId="{0B9FC91F-5B41-4798-8580-023394CF662E}" srcOrd="0" destOrd="0" presId="urn:microsoft.com/office/officeart/2005/8/layout/matrix1"/>
    <dgm:cxn modelId="{8D6D04FD-28BA-433B-BD30-62CB44CB078E}" type="presOf" srcId="{ABCA2719-255B-4551-98ED-3BDD76FBB725}" destId="{03BACE39-A8BE-461F-98D8-1CF9A2C5A318}" srcOrd="0" destOrd="0" presId="urn:microsoft.com/office/officeart/2005/8/layout/matrix1"/>
    <dgm:cxn modelId="{7648E56D-D61C-4762-92C8-CE5829D71178}" srcId="{ABCA2719-255B-4551-98ED-3BDD76FBB725}" destId="{6DE6F5C0-32E6-4E77-9459-8019715F9184}" srcOrd="3" destOrd="0" parTransId="{08CF0336-71B8-4F9B-A7E4-77B24DA0A48A}" sibTransId="{8A6876E8-C82C-457A-ADBF-F34AA812708C}"/>
    <dgm:cxn modelId="{5D2077EE-124E-44EC-98A5-D20B771103DB}" srcId="{ABCA2719-255B-4551-98ED-3BDD76FBB725}" destId="{448D90C3-FCF0-4ABF-B62A-3B57F6F92CEC}" srcOrd="1" destOrd="0" parTransId="{C581EE10-7758-4071-AB9B-2747D382C375}" sibTransId="{A5214147-8634-4AA9-802E-01F889E141BE}"/>
    <dgm:cxn modelId="{D4E4F711-A287-4709-BB5D-6AF5D4A9C3FB}" type="presOf" srcId="{BACEBC49-A8B0-4671-94B2-205524CDA43E}" destId="{CD6797DF-2F06-43D6-977F-9E1B4FBC7F98}" srcOrd="0" destOrd="0" presId="urn:microsoft.com/office/officeart/2005/8/layout/matrix1"/>
    <dgm:cxn modelId="{B6E1ABF7-48BB-4FF5-A888-99A7B775FB1B}" type="presOf" srcId="{448D90C3-FCF0-4ABF-B62A-3B57F6F92CEC}" destId="{A470EBEA-0FB4-4BC4-B6FA-BE85B8EA5570}" srcOrd="1" destOrd="0" presId="urn:microsoft.com/office/officeart/2005/8/layout/matrix1"/>
    <dgm:cxn modelId="{C655F763-3439-42AB-9BE9-863709CC532F}" srcId="{ABCA2719-255B-4551-98ED-3BDD76FBB725}" destId="{22BC8DD7-C6F8-4F25-8402-65C7C87CF2E5}" srcOrd="2" destOrd="0" parTransId="{A71A6ADD-278D-46A6-B569-0AA5B04D6463}" sibTransId="{DC88F4E9-C4A0-4EF8-8E28-B3DE7B984B4E}"/>
    <dgm:cxn modelId="{718BFDA1-2F83-4BF0-979C-E193C2D898BB}" type="presOf" srcId="{6DE6F5C0-32E6-4E77-9459-8019715F9184}" destId="{9FD16C60-3569-48B4-918F-625FA6C41545}" srcOrd="0" destOrd="0" presId="urn:microsoft.com/office/officeart/2005/8/layout/matrix1"/>
    <dgm:cxn modelId="{2A817B6A-67BA-4464-A825-5BF104A5AF82}" type="presOf" srcId="{6DE6F5C0-32E6-4E77-9459-8019715F9184}" destId="{188EABB4-D6CE-4BAA-8E6B-66DB43105B5E}" srcOrd="1" destOrd="0" presId="urn:microsoft.com/office/officeart/2005/8/layout/matrix1"/>
    <dgm:cxn modelId="{6F1FD546-932C-4DEE-B65A-A00160883069}" type="presOf" srcId="{6EB22FDF-3AE6-478A-AE42-AAD72254F0C2}" destId="{70D66FE7-BE04-4DA5-A560-6C791332C574}" srcOrd="1" destOrd="0" presId="urn:microsoft.com/office/officeart/2005/8/layout/matrix1"/>
    <dgm:cxn modelId="{A73A1308-5A83-499A-8E3B-D135443A2D58}" type="presParOf" srcId="{CD6797DF-2F06-43D6-977F-9E1B4FBC7F98}" destId="{CABF74B2-133A-41BE-AB5A-4C998AFF5CBC}" srcOrd="0" destOrd="0" presId="urn:microsoft.com/office/officeart/2005/8/layout/matrix1"/>
    <dgm:cxn modelId="{8943B0C3-6F5E-4EDC-9611-7B428A45EE46}" type="presParOf" srcId="{CABF74B2-133A-41BE-AB5A-4C998AFF5CBC}" destId="{BD2F7CB6-3D1A-4619-95A9-10986D1CBFC3}" srcOrd="0" destOrd="0" presId="urn:microsoft.com/office/officeart/2005/8/layout/matrix1"/>
    <dgm:cxn modelId="{835E2B2A-5605-46E2-AE32-1147AB24B44A}" type="presParOf" srcId="{CABF74B2-133A-41BE-AB5A-4C998AFF5CBC}" destId="{70D66FE7-BE04-4DA5-A560-6C791332C574}" srcOrd="1" destOrd="0" presId="urn:microsoft.com/office/officeart/2005/8/layout/matrix1"/>
    <dgm:cxn modelId="{3CCCFE9E-4F41-462F-832B-3667D2E60988}" type="presParOf" srcId="{CABF74B2-133A-41BE-AB5A-4C998AFF5CBC}" destId="{0B9FC91F-5B41-4798-8580-023394CF662E}" srcOrd="2" destOrd="0" presId="urn:microsoft.com/office/officeart/2005/8/layout/matrix1"/>
    <dgm:cxn modelId="{026595F5-0056-45EE-AFF6-6E090E37A56C}" type="presParOf" srcId="{CABF74B2-133A-41BE-AB5A-4C998AFF5CBC}" destId="{A470EBEA-0FB4-4BC4-B6FA-BE85B8EA5570}" srcOrd="3" destOrd="0" presId="urn:microsoft.com/office/officeart/2005/8/layout/matrix1"/>
    <dgm:cxn modelId="{18122C08-16F4-45CB-8CDC-CD35F60ADF8E}" type="presParOf" srcId="{CABF74B2-133A-41BE-AB5A-4C998AFF5CBC}" destId="{6915A13E-53F8-44D8-B8D4-D21062D73C61}" srcOrd="4" destOrd="0" presId="urn:microsoft.com/office/officeart/2005/8/layout/matrix1"/>
    <dgm:cxn modelId="{F438D6EE-2C45-4000-814A-42241F51469D}" type="presParOf" srcId="{CABF74B2-133A-41BE-AB5A-4C998AFF5CBC}" destId="{A6BEA8D9-AB98-40D8-9D01-74CED44994B3}" srcOrd="5" destOrd="0" presId="urn:microsoft.com/office/officeart/2005/8/layout/matrix1"/>
    <dgm:cxn modelId="{801179F9-E0E7-4D58-AFF5-4733E69037FF}" type="presParOf" srcId="{CABF74B2-133A-41BE-AB5A-4C998AFF5CBC}" destId="{9FD16C60-3569-48B4-918F-625FA6C41545}" srcOrd="6" destOrd="0" presId="urn:microsoft.com/office/officeart/2005/8/layout/matrix1"/>
    <dgm:cxn modelId="{9215F391-E400-4594-B2DF-80FA997F7F2B}" type="presParOf" srcId="{CABF74B2-133A-41BE-AB5A-4C998AFF5CBC}" destId="{188EABB4-D6CE-4BAA-8E6B-66DB43105B5E}" srcOrd="7" destOrd="0" presId="urn:microsoft.com/office/officeart/2005/8/layout/matrix1"/>
    <dgm:cxn modelId="{44E7468C-8816-4AF8-85C5-4E7D676C8EFC}" type="presParOf" srcId="{CD6797DF-2F06-43D6-977F-9E1B4FBC7F98}" destId="{03BACE39-A8BE-461F-98D8-1CF9A2C5A3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59C2FB-1C8A-412B-8BAF-0251810CA7E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87BC9F4-FA79-4108-B6D4-ABFE62622C74}">
      <dgm:prSet phldrT="[ข้อความ]"/>
      <dgm:spPr/>
      <dgm:t>
        <a:bodyPr/>
        <a:lstStyle/>
        <a:p>
          <a:r>
            <a:rPr lang="en-US" dirty="0" smtClean="0"/>
            <a:t>Data</a:t>
          </a:r>
          <a:endParaRPr lang="th-TH" dirty="0"/>
        </a:p>
      </dgm:t>
    </dgm:pt>
    <dgm:pt modelId="{4C938E17-AEE5-434E-BF09-A9AC5BB6A9CB}" type="parTrans" cxnId="{43A1D646-CCB1-4E7B-AA15-0006B5E2A9A4}">
      <dgm:prSet/>
      <dgm:spPr/>
      <dgm:t>
        <a:bodyPr/>
        <a:lstStyle/>
        <a:p>
          <a:endParaRPr lang="th-TH"/>
        </a:p>
      </dgm:t>
    </dgm:pt>
    <dgm:pt modelId="{AD8D67C2-C8C8-4C6D-AFC8-12E984314D09}" type="sibTrans" cxnId="{43A1D646-CCB1-4E7B-AA15-0006B5E2A9A4}">
      <dgm:prSet/>
      <dgm:spPr/>
      <dgm:t>
        <a:bodyPr/>
        <a:lstStyle/>
        <a:p>
          <a:endParaRPr lang="th-TH"/>
        </a:p>
      </dgm:t>
    </dgm:pt>
    <dgm:pt modelId="{E0674647-B600-42DA-B64E-027711FBDEF8}">
      <dgm:prSet phldrT="[ข้อความ]"/>
      <dgm:spPr/>
      <dgm:t>
        <a:bodyPr/>
        <a:lstStyle/>
        <a:p>
          <a:r>
            <a:rPr lang="en-US" dirty="0" smtClean="0"/>
            <a:t>Google cloud</a:t>
          </a:r>
          <a:endParaRPr lang="th-TH" dirty="0"/>
        </a:p>
      </dgm:t>
    </dgm:pt>
    <dgm:pt modelId="{73960394-D715-4511-BA31-515A11626F41}" type="parTrans" cxnId="{E80BCBBB-AEA8-48F9-88D6-C15FB9E4FE94}">
      <dgm:prSet/>
      <dgm:spPr/>
      <dgm:t>
        <a:bodyPr/>
        <a:lstStyle/>
        <a:p>
          <a:endParaRPr lang="th-TH"/>
        </a:p>
      </dgm:t>
    </dgm:pt>
    <dgm:pt modelId="{23D02FE9-B64C-44B2-971F-D184BDCBD149}" type="sibTrans" cxnId="{E80BCBBB-AEA8-48F9-88D6-C15FB9E4FE94}">
      <dgm:prSet/>
      <dgm:spPr/>
      <dgm:t>
        <a:bodyPr/>
        <a:lstStyle/>
        <a:p>
          <a:endParaRPr lang="th-TH"/>
        </a:p>
      </dgm:t>
    </dgm:pt>
    <dgm:pt modelId="{F3E44687-024A-484D-A4BC-E6151130DE74}">
      <dgm:prSet phldrT="[ข้อความ]"/>
      <dgm:spPr/>
      <dgm:t>
        <a:bodyPr/>
        <a:lstStyle/>
        <a:p>
          <a:r>
            <a:rPr lang="en-US" dirty="0" err="1" smtClean="0"/>
            <a:t>BigQuery</a:t>
          </a:r>
          <a:endParaRPr lang="th-TH" dirty="0"/>
        </a:p>
      </dgm:t>
    </dgm:pt>
    <dgm:pt modelId="{FD32E130-98DA-4E6A-AE06-55412D066DE7}" type="parTrans" cxnId="{8490CBBE-AE17-448E-BAEE-D8D5FAF3FFD5}">
      <dgm:prSet/>
      <dgm:spPr/>
      <dgm:t>
        <a:bodyPr/>
        <a:lstStyle/>
        <a:p>
          <a:endParaRPr lang="th-TH"/>
        </a:p>
      </dgm:t>
    </dgm:pt>
    <dgm:pt modelId="{D676481E-6526-411B-9F78-6CABFCE413A9}" type="sibTrans" cxnId="{8490CBBE-AE17-448E-BAEE-D8D5FAF3FFD5}">
      <dgm:prSet/>
      <dgm:spPr/>
      <dgm:t>
        <a:bodyPr/>
        <a:lstStyle/>
        <a:p>
          <a:endParaRPr lang="th-TH"/>
        </a:p>
      </dgm:t>
    </dgm:pt>
    <dgm:pt modelId="{6EAF8261-9081-4369-80FD-1F95F508FF94}">
      <dgm:prSet phldrT="[ข้อความ]"/>
      <dgm:spPr/>
      <dgm:t>
        <a:bodyPr/>
        <a:lstStyle/>
        <a:p>
          <a:r>
            <a:rPr lang="en-US" dirty="0" smtClean="0"/>
            <a:t>Predictive           Dashboard</a:t>
          </a:r>
          <a:endParaRPr lang="th-TH" dirty="0"/>
        </a:p>
      </dgm:t>
    </dgm:pt>
    <dgm:pt modelId="{4FF58B59-6D05-49A4-AD2B-B62C5C816932}" type="parTrans" cxnId="{4DCC3B71-B0B6-43CF-92ED-9E0DD08956AD}">
      <dgm:prSet/>
      <dgm:spPr/>
      <dgm:t>
        <a:bodyPr/>
        <a:lstStyle/>
        <a:p>
          <a:endParaRPr lang="th-TH"/>
        </a:p>
      </dgm:t>
    </dgm:pt>
    <dgm:pt modelId="{7795B518-6D7B-4281-B114-C151DBF7BC5B}" type="sibTrans" cxnId="{4DCC3B71-B0B6-43CF-92ED-9E0DD08956AD}">
      <dgm:prSet/>
      <dgm:spPr/>
      <dgm:t>
        <a:bodyPr/>
        <a:lstStyle/>
        <a:p>
          <a:endParaRPr lang="th-TH"/>
        </a:p>
      </dgm:t>
    </dgm:pt>
    <dgm:pt modelId="{F8765069-E993-4DB1-9CA8-D52838FE4430}" type="pres">
      <dgm:prSet presAssocID="{0359C2FB-1C8A-412B-8BAF-0251810CA7EB}" presName="CompostProcess" presStyleCnt="0">
        <dgm:presLayoutVars>
          <dgm:dir/>
          <dgm:resizeHandles val="exact"/>
        </dgm:presLayoutVars>
      </dgm:prSet>
      <dgm:spPr/>
    </dgm:pt>
    <dgm:pt modelId="{3C236868-04F2-4F3C-8F6F-1AA5AB107CEA}" type="pres">
      <dgm:prSet presAssocID="{0359C2FB-1C8A-412B-8BAF-0251810CA7EB}" presName="arrow" presStyleLbl="bgShp" presStyleIdx="0" presStyleCnt="1"/>
      <dgm:spPr/>
    </dgm:pt>
    <dgm:pt modelId="{33237D07-65A2-4454-ABED-CDE4F0684C71}" type="pres">
      <dgm:prSet presAssocID="{0359C2FB-1C8A-412B-8BAF-0251810CA7EB}" presName="linearProcess" presStyleCnt="0"/>
      <dgm:spPr/>
    </dgm:pt>
    <dgm:pt modelId="{9F1ABA0C-6E73-49FA-82C7-1927C3B96640}" type="pres">
      <dgm:prSet presAssocID="{B87BC9F4-FA79-4108-B6D4-ABFE62622C7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0E0A65-8DFC-4BED-85E3-55A1579BB575}" type="pres">
      <dgm:prSet presAssocID="{AD8D67C2-C8C8-4C6D-AFC8-12E984314D09}" presName="sibTrans" presStyleCnt="0"/>
      <dgm:spPr/>
    </dgm:pt>
    <dgm:pt modelId="{03C0C677-5CB6-4B65-A0AD-51239D085A69}" type="pres">
      <dgm:prSet presAssocID="{E0674647-B600-42DA-B64E-027711FBDEF8}" presName="textNode" presStyleLbl="node1" presStyleIdx="1" presStyleCnt="4">
        <dgm:presLayoutVars>
          <dgm:bulletEnabled val="1"/>
        </dgm:presLayoutVars>
      </dgm:prSet>
      <dgm:spPr/>
    </dgm:pt>
    <dgm:pt modelId="{8B43AD07-6715-4E2A-BC75-B363407D54CB}" type="pres">
      <dgm:prSet presAssocID="{23D02FE9-B64C-44B2-971F-D184BDCBD149}" presName="sibTrans" presStyleCnt="0"/>
      <dgm:spPr/>
    </dgm:pt>
    <dgm:pt modelId="{815D62C9-46B9-43C3-9701-D2584A1E1E3D}" type="pres">
      <dgm:prSet presAssocID="{F3E44687-024A-484D-A4BC-E6151130DE7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5FBC4F-465C-46A2-8511-E0523BFE48D2}" type="pres">
      <dgm:prSet presAssocID="{D676481E-6526-411B-9F78-6CABFCE413A9}" presName="sibTrans" presStyleCnt="0"/>
      <dgm:spPr/>
    </dgm:pt>
    <dgm:pt modelId="{5571D586-9A85-405E-8F49-2A76A336F6C8}" type="pres">
      <dgm:prSet presAssocID="{6EAF8261-9081-4369-80FD-1F95F508FF9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3A1D646-CCB1-4E7B-AA15-0006B5E2A9A4}" srcId="{0359C2FB-1C8A-412B-8BAF-0251810CA7EB}" destId="{B87BC9F4-FA79-4108-B6D4-ABFE62622C74}" srcOrd="0" destOrd="0" parTransId="{4C938E17-AEE5-434E-BF09-A9AC5BB6A9CB}" sibTransId="{AD8D67C2-C8C8-4C6D-AFC8-12E984314D09}"/>
    <dgm:cxn modelId="{ECB7DEC0-79CA-4DAE-A991-0C275964C478}" type="presOf" srcId="{F3E44687-024A-484D-A4BC-E6151130DE74}" destId="{815D62C9-46B9-43C3-9701-D2584A1E1E3D}" srcOrd="0" destOrd="0" presId="urn:microsoft.com/office/officeart/2005/8/layout/hProcess9"/>
    <dgm:cxn modelId="{7705B73E-7F40-4249-ADAB-08AB7F0AEB06}" type="presOf" srcId="{B87BC9F4-FA79-4108-B6D4-ABFE62622C74}" destId="{9F1ABA0C-6E73-49FA-82C7-1927C3B96640}" srcOrd="0" destOrd="0" presId="urn:microsoft.com/office/officeart/2005/8/layout/hProcess9"/>
    <dgm:cxn modelId="{07CDDED6-870D-4FC4-9E28-3099FE149B1C}" type="presOf" srcId="{E0674647-B600-42DA-B64E-027711FBDEF8}" destId="{03C0C677-5CB6-4B65-A0AD-51239D085A69}" srcOrd="0" destOrd="0" presId="urn:microsoft.com/office/officeart/2005/8/layout/hProcess9"/>
    <dgm:cxn modelId="{4DCC3B71-B0B6-43CF-92ED-9E0DD08956AD}" srcId="{0359C2FB-1C8A-412B-8BAF-0251810CA7EB}" destId="{6EAF8261-9081-4369-80FD-1F95F508FF94}" srcOrd="3" destOrd="0" parTransId="{4FF58B59-6D05-49A4-AD2B-B62C5C816932}" sibTransId="{7795B518-6D7B-4281-B114-C151DBF7BC5B}"/>
    <dgm:cxn modelId="{D13A0BA1-AA9D-4A16-8915-8FB47F99C33C}" type="presOf" srcId="{6EAF8261-9081-4369-80FD-1F95F508FF94}" destId="{5571D586-9A85-405E-8F49-2A76A336F6C8}" srcOrd="0" destOrd="0" presId="urn:microsoft.com/office/officeart/2005/8/layout/hProcess9"/>
    <dgm:cxn modelId="{E80BCBBB-AEA8-48F9-88D6-C15FB9E4FE94}" srcId="{0359C2FB-1C8A-412B-8BAF-0251810CA7EB}" destId="{E0674647-B600-42DA-B64E-027711FBDEF8}" srcOrd="1" destOrd="0" parTransId="{73960394-D715-4511-BA31-515A11626F41}" sibTransId="{23D02FE9-B64C-44B2-971F-D184BDCBD149}"/>
    <dgm:cxn modelId="{8490CBBE-AE17-448E-BAEE-D8D5FAF3FFD5}" srcId="{0359C2FB-1C8A-412B-8BAF-0251810CA7EB}" destId="{F3E44687-024A-484D-A4BC-E6151130DE74}" srcOrd="2" destOrd="0" parTransId="{FD32E130-98DA-4E6A-AE06-55412D066DE7}" sibTransId="{D676481E-6526-411B-9F78-6CABFCE413A9}"/>
    <dgm:cxn modelId="{A29C38B5-F1C6-4116-82D6-8D9EB83D8BAE}" type="presOf" srcId="{0359C2FB-1C8A-412B-8BAF-0251810CA7EB}" destId="{F8765069-E993-4DB1-9CA8-D52838FE4430}" srcOrd="0" destOrd="0" presId="urn:microsoft.com/office/officeart/2005/8/layout/hProcess9"/>
    <dgm:cxn modelId="{A9BFE20E-20F6-4635-B6F5-3CE627BF0281}" type="presParOf" srcId="{F8765069-E993-4DB1-9CA8-D52838FE4430}" destId="{3C236868-04F2-4F3C-8F6F-1AA5AB107CEA}" srcOrd="0" destOrd="0" presId="urn:microsoft.com/office/officeart/2005/8/layout/hProcess9"/>
    <dgm:cxn modelId="{B06FFB1D-1A04-4C37-83F4-A71A8D7C126C}" type="presParOf" srcId="{F8765069-E993-4DB1-9CA8-D52838FE4430}" destId="{33237D07-65A2-4454-ABED-CDE4F0684C71}" srcOrd="1" destOrd="0" presId="urn:microsoft.com/office/officeart/2005/8/layout/hProcess9"/>
    <dgm:cxn modelId="{9328728A-EE8A-4374-BBC7-621138AFFC67}" type="presParOf" srcId="{33237D07-65A2-4454-ABED-CDE4F0684C71}" destId="{9F1ABA0C-6E73-49FA-82C7-1927C3B96640}" srcOrd="0" destOrd="0" presId="urn:microsoft.com/office/officeart/2005/8/layout/hProcess9"/>
    <dgm:cxn modelId="{0F3B35FC-689A-4E29-BF99-5E3B3774761F}" type="presParOf" srcId="{33237D07-65A2-4454-ABED-CDE4F0684C71}" destId="{170E0A65-8DFC-4BED-85E3-55A1579BB575}" srcOrd="1" destOrd="0" presId="urn:microsoft.com/office/officeart/2005/8/layout/hProcess9"/>
    <dgm:cxn modelId="{12ABCCAD-7A4C-4015-9A86-A54FEB238D61}" type="presParOf" srcId="{33237D07-65A2-4454-ABED-CDE4F0684C71}" destId="{03C0C677-5CB6-4B65-A0AD-51239D085A69}" srcOrd="2" destOrd="0" presId="urn:microsoft.com/office/officeart/2005/8/layout/hProcess9"/>
    <dgm:cxn modelId="{1FE842D5-31F7-4655-B828-775D149EC2B3}" type="presParOf" srcId="{33237D07-65A2-4454-ABED-CDE4F0684C71}" destId="{8B43AD07-6715-4E2A-BC75-B363407D54CB}" srcOrd="3" destOrd="0" presId="urn:microsoft.com/office/officeart/2005/8/layout/hProcess9"/>
    <dgm:cxn modelId="{4BF94A81-70B9-40E3-86D8-3287A917CBD2}" type="presParOf" srcId="{33237D07-65A2-4454-ABED-CDE4F0684C71}" destId="{815D62C9-46B9-43C3-9701-D2584A1E1E3D}" srcOrd="4" destOrd="0" presId="urn:microsoft.com/office/officeart/2005/8/layout/hProcess9"/>
    <dgm:cxn modelId="{8364F464-8D36-4638-A968-945B2904FBC1}" type="presParOf" srcId="{33237D07-65A2-4454-ABED-CDE4F0684C71}" destId="{5D5FBC4F-465C-46A2-8511-E0523BFE48D2}" srcOrd="5" destOrd="0" presId="urn:microsoft.com/office/officeart/2005/8/layout/hProcess9"/>
    <dgm:cxn modelId="{1D2D8105-D06C-40C4-B56B-66D3E8D924D2}" type="presParOf" srcId="{33237D07-65A2-4454-ABED-CDE4F0684C71}" destId="{5571D586-9A85-405E-8F49-2A76A336F6C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07579-E067-4789-A0E7-4A3CA9C44784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Cloud Computing</a:t>
          </a:r>
          <a:endParaRPr lang="th-TH" sz="4100" kern="1200" dirty="0"/>
        </a:p>
      </dsp:txBody>
      <dsp:txXfrm>
        <a:off x="2871893" y="636693"/>
        <a:ext cx="2384213" cy="1463040"/>
      </dsp:txXfrm>
    </dsp:sp>
    <dsp:sp modelId="{758ACAC1-1EE6-4299-9723-F2C166B0550E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Internet of Thing</a:t>
          </a:r>
          <a:endParaRPr lang="th-TH" sz="4100" kern="1200" dirty="0"/>
        </a:p>
      </dsp:txBody>
      <dsp:txXfrm>
        <a:off x="4605866" y="2939626"/>
        <a:ext cx="1950720" cy="1788160"/>
      </dsp:txXfrm>
    </dsp:sp>
    <dsp:sp modelId="{452A375B-DE1A-43E7-9924-1FBBD977BD48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Big Data</a:t>
          </a:r>
          <a:endParaRPr lang="th-TH" sz="4100" kern="1200" dirty="0"/>
        </a:p>
      </dsp:txBody>
      <dsp:txXfrm>
        <a:off x="1571413" y="2939626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BCDC5-DC1B-44EF-A939-154A3F6D24DA}">
      <dsp:nvSpPr>
        <dsp:cNvPr id="0" name=""/>
        <dsp:cNvSpPr/>
      </dsp:nvSpPr>
      <dsp:spPr>
        <a:xfrm>
          <a:off x="1024615" y="0"/>
          <a:ext cx="6078769" cy="55948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Artificial Intelligence</a:t>
          </a:r>
          <a:endParaRPr lang="th-TH" sz="34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001735" y="279743"/>
        <a:ext cx="2124529" cy="839230"/>
      </dsp:txXfrm>
    </dsp:sp>
    <dsp:sp modelId="{E5410503-24F5-49BF-A594-A59F710E3041}">
      <dsp:nvSpPr>
        <dsp:cNvPr id="0" name=""/>
        <dsp:cNvSpPr/>
      </dsp:nvSpPr>
      <dsp:spPr>
        <a:xfrm>
          <a:off x="1965924" y="1398717"/>
          <a:ext cx="4196151" cy="419615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Machine Learning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086296" y="1660976"/>
        <a:ext cx="1955406" cy="786778"/>
      </dsp:txXfrm>
    </dsp:sp>
    <dsp:sp modelId="{AB12EA8E-A068-4518-AB4A-096B4978FA96}">
      <dsp:nvSpPr>
        <dsp:cNvPr id="0" name=""/>
        <dsp:cNvSpPr/>
      </dsp:nvSpPr>
      <dsp:spPr>
        <a:xfrm>
          <a:off x="2665282" y="2797434"/>
          <a:ext cx="2797434" cy="279743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Deep Learning</a:t>
          </a:r>
          <a:endParaRPr lang="th-TH" sz="3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074957" y="3496793"/>
        <a:ext cx="1978084" cy="1398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07579-E067-4789-A0E7-4A3CA9C44784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Cloud Computing</a:t>
          </a:r>
          <a:endParaRPr lang="th-TH" sz="4100" kern="1200" dirty="0"/>
        </a:p>
      </dsp:txBody>
      <dsp:txXfrm>
        <a:off x="2871893" y="636693"/>
        <a:ext cx="2384213" cy="1463040"/>
      </dsp:txXfrm>
    </dsp:sp>
    <dsp:sp modelId="{758ACAC1-1EE6-4299-9723-F2C166B0550E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Internet of Thing</a:t>
          </a:r>
          <a:endParaRPr lang="th-TH" sz="4100" kern="1200" dirty="0"/>
        </a:p>
      </dsp:txBody>
      <dsp:txXfrm>
        <a:off x="4605866" y="2939626"/>
        <a:ext cx="1950720" cy="1788160"/>
      </dsp:txXfrm>
    </dsp:sp>
    <dsp:sp modelId="{452A375B-DE1A-43E7-9924-1FBBD977BD48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Big Data</a:t>
          </a:r>
          <a:endParaRPr lang="th-TH" sz="4100" kern="1200" dirty="0"/>
        </a:p>
      </dsp:txBody>
      <dsp:txXfrm>
        <a:off x="1571413" y="2939626"/>
        <a:ext cx="1950720" cy="178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8B260-26C8-420C-BEB2-B76AE56F9BD0}">
      <dsp:nvSpPr>
        <dsp:cNvPr id="0" name=""/>
        <dsp:cNvSpPr/>
      </dsp:nvSpPr>
      <dsp:spPr>
        <a:xfrm>
          <a:off x="0" y="776384"/>
          <a:ext cx="104411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CEF7F-1A45-4316-99E2-FE1C52FDA022}">
      <dsp:nvSpPr>
        <dsp:cNvPr id="0" name=""/>
        <dsp:cNvSpPr/>
      </dsp:nvSpPr>
      <dsp:spPr>
        <a:xfrm>
          <a:off x="522058" y="71346"/>
          <a:ext cx="8979387" cy="10297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สำรวจแต่ละส่วนขององค์กร ว่ามีส่วนใดบ้างที่ยัง </a:t>
          </a: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Manual 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หรือเกิดการตัดสินใจโดย </a:t>
          </a: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“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มนุษย์</a:t>
          </a: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” 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อยู่บ้าง</a:t>
          </a:r>
          <a:endParaRPr lang="th-TH" sz="3200" kern="1200" dirty="0"/>
        </a:p>
      </dsp:txBody>
      <dsp:txXfrm>
        <a:off x="572327" y="121615"/>
        <a:ext cx="8878849" cy="929220"/>
      </dsp:txXfrm>
    </dsp:sp>
    <dsp:sp modelId="{03FA51D0-99BD-41E4-BFE6-513DB08397F7}">
      <dsp:nvSpPr>
        <dsp:cNvPr id="0" name=""/>
        <dsp:cNvSpPr/>
      </dsp:nvSpPr>
      <dsp:spPr>
        <a:xfrm>
          <a:off x="0" y="2184621"/>
          <a:ext cx="104411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D16FC-3AD6-4F1A-9B4A-8811E50AE697}">
      <dsp:nvSpPr>
        <dsp:cNvPr id="0" name=""/>
        <dsp:cNvSpPr/>
      </dsp:nvSpPr>
      <dsp:spPr>
        <a:xfrm>
          <a:off x="522058" y="1449584"/>
          <a:ext cx="8979387" cy="10597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สำรวจดูว่าเรามีข้อมูลอยู่ตรงไหนอย่างไรบ้าง หรือจะมีแนวทางในการเก็บข้อมูลเพิ่มเติมจากส่วนใดได้บ้าง</a:t>
          </a:r>
          <a:endParaRPr lang="th-TH" sz="3200" kern="1200" dirty="0"/>
        </a:p>
      </dsp:txBody>
      <dsp:txXfrm>
        <a:off x="573791" y="1501317"/>
        <a:ext cx="8875921" cy="956290"/>
      </dsp:txXfrm>
    </dsp:sp>
    <dsp:sp modelId="{03E5CBD1-85D9-4C99-851E-002DA3EC2D16}">
      <dsp:nvSpPr>
        <dsp:cNvPr id="0" name=""/>
        <dsp:cNvSpPr/>
      </dsp:nvSpPr>
      <dsp:spPr>
        <a:xfrm>
          <a:off x="0" y="3593701"/>
          <a:ext cx="104411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972A4-4710-4359-8462-CE5BE5A31176}">
      <dsp:nvSpPr>
        <dsp:cNvPr id="0" name=""/>
        <dsp:cNvSpPr/>
      </dsp:nvSpPr>
      <dsp:spPr>
        <a:xfrm>
          <a:off x="522058" y="2857821"/>
          <a:ext cx="8979387" cy="1060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หา </a:t>
          </a: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Technology 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ใหม่ๆ</a:t>
          </a:r>
          <a:endParaRPr lang="th-TH" sz="3200" kern="1200" dirty="0"/>
        </a:p>
      </dsp:txBody>
      <dsp:txXfrm>
        <a:off x="573832" y="2909595"/>
        <a:ext cx="8875839" cy="957052"/>
      </dsp:txXfrm>
    </dsp:sp>
    <dsp:sp modelId="{0688C373-4098-42B4-9510-12D9F26C28B0}">
      <dsp:nvSpPr>
        <dsp:cNvPr id="0" name=""/>
        <dsp:cNvSpPr/>
      </dsp:nvSpPr>
      <dsp:spPr>
        <a:xfrm>
          <a:off x="0" y="4591621"/>
          <a:ext cx="104411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48936-C327-4DCE-A8C4-3908FD9B8B52}">
      <dsp:nvSpPr>
        <dsp:cNvPr id="0" name=""/>
        <dsp:cNvSpPr/>
      </dsp:nvSpPr>
      <dsp:spPr>
        <a:xfrm>
          <a:off x="522058" y="4266901"/>
          <a:ext cx="8979387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เปลี่ยน </a:t>
          </a: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Mindset 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หรือแนวคิดในการทำงาน</a:t>
          </a:r>
          <a:endParaRPr lang="th-TH" sz="3200" kern="1200" dirty="0"/>
        </a:p>
      </dsp:txBody>
      <dsp:txXfrm>
        <a:off x="553761" y="4298604"/>
        <a:ext cx="8915981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D3245-8C84-4F61-90BA-49C9A76BEEDE}">
      <dsp:nvSpPr>
        <dsp:cNvPr id="0" name=""/>
        <dsp:cNvSpPr/>
      </dsp:nvSpPr>
      <dsp:spPr>
        <a:xfrm>
          <a:off x="3624" y="580686"/>
          <a:ext cx="3533685" cy="14134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227584" rIns="398272" bIns="227584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Locate</a:t>
          </a:r>
          <a:endParaRPr lang="th-TH" sz="5600" kern="1200" dirty="0"/>
        </a:p>
      </dsp:txBody>
      <dsp:txXfrm>
        <a:off x="3624" y="580686"/>
        <a:ext cx="3533685" cy="1413474"/>
      </dsp:txXfrm>
    </dsp:sp>
    <dsp:sp modelId="{46AED585-8B13-417E-BAD7-9A203867E436}">
      <dsp:nvSpPr>
        <dsp:cNvPr id="0" name=""/>
        <dsp:cNvSpPr/>
      </dsp:nvSpPr>
      <dsp:spPr>
        <a:xfrm>
          <a:off x="3624" y="1994160"/>
          <a:ext cx="3533685" cy="284381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On-Premise Cluster</a:t>
          </a:r>
          <a:endParaRPr lang="th-TH" sz="3600" b="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Cloud-Based Cluster</a:t>
          </a:r>
          <a:endParaRPr lang="th-TH" sz="3600" b="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24" y="1994160"/>
        <a:ext cx="3533685" cy="2843819"/>
      </dsp:txXfrm>
    </dsp:sp>
    <dsp:sp modelId="{4C2A45E9-3C37-4521-9F4F-080BFBE59F81}">
      <dsp:nvSpPr>
        <dsp:cNvPr id="0" name=""/>
        <dsp:cNvSpPr/>
      </dsp:nvSpPr>
      <dsp:spPr>
        <a:xfrm>
          <a:off x="4032025" y="580686"/>
          <a:ext cx="3533685" cy="1413474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227584" rIns="398272" bIns="227584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Node</a:t>
          </a:r>
          <a:endParaRPr lang="th-TH" sz="5600" kern="1200" dirty="0"/>
        </a:p>
      </dsp:txBody>
      <dsp:txXfrm>
        <a:off x="4032025" y="580686"/>
        <a:ext cx="3533685" cy="1413474"/>
      </dsp:txXfrm>
    </dsp:sp>
    <dsp:sp modelId="{A949E2F6-D394-4F2F-B8C2-74334CB0CC18}">
      <dsp:nvSpPr>
        <dsp:cNvPr id="0" name=""/>
        <dsp:cNvSpPr/>
      </dsp:nvSpPr>
      <dsp:spPr>
        <a:xfrm>
          <a:off x="4032025" y="1994160"/>
          <a:ext cx="3533685" cy="284381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Single Node</a:t>
          </a:r>
          <a:endParaRPr lang="th-TH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Multiple Node</a:t>
          </a:r>
          <a:endParaRPr lang="th-TH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032025" y="1994160"/>
        <a:ext cx="3533685" cy="2843819"/>
      </dsp:txXfrm>
    </dsp:sp>
    <dsp:sp modelId="{4436421E-4CD6-4D4D-BCB0-2283E04E6841}">
      <dsp:nvSpPr>
        <dsp:cNvPr id="0" name=""/>
        <dsp:cNvSpPr/>
      </dsp:nvSpPr>
      <dsp:spPr>
        <a:xfrm>
          <a:off x="8060427" y="580686"/>
          <a:ext cx="3533685" cy="141347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227584" rIns="398272" bIns="227584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Data</a:t>
          </a:r>
          <a:endParaRPr lang="th-TH" sz="5600" kern="1200" dirty="0"/>
        </a:p>
      </dsp:txBody>
      <dsp:txXfrm>
        <a:off x="8060427" y="580686"/>
        <a:ext cx="3533685" cy="1413474"/>
      </dsp:txXfrm>
    </dsp:sp>
    <dsp:sp modelId="{349C1104-A35B-41E5-9EA4-4AB8D7C9C138}">
      <dsp:nvSpPr>
        <dsp:cNvPr id="0" name=""/>
        <dsp:cNvSpPr/>
      </dsp:nvSpPr>
      <dsp:spPr>
        <a:xfrm>
          <a:off x="8060427" y="1994160"/>
          <a:ext cx="3533685" cy="284381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Structured </a:t>
          </a:r>
          <a:endParaRPr lang="th-TH" sz="4400" b="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Unstructured</a:t>
          </a:r>
          <a:endParaRPr lang="th-TH" sz="4400" b="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Semi structured</a:t>
          </a:r>
          <a:endParaRPr lang="th-TH" sz="4400" b="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060427" y="1994160"/>
        <a:ext cx="3533685" cy="2843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8691-79DA-41B7-85BF-AA2830769F18}">
      <dsp:nvSpPr>
        <dsp:cNvPr id="0" name=""/>
        <dsp:cNvSpPr/>
      </dsp:nvSpPr>
      <dsp:spPr>
        <a:xfrm>
          <a:off x="2361038" y="4591593"/>
          <a:ext cx="81611" cy="816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CB4D7-708C-4212-8009-A29F2BB8905E}">
      <dsp:nvSpPr>
        <dsp:cNvPr id="0" name=""/>
        <dsp:cNvSpPr/>
      </dsp:nvSpPr>
      <dsp:spPr>
        <a:xfrm>
          <a:off x="2179245" y="4674488"/>
          <a:ext cx="81611" cy="81611"/>
        </a:xfrm>
        <a:prstGeom prst="ellipse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accent2">
              <a:hueOff val="-121280"/>
              <a:satOff val="-6994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739441-65CB-4ECD-8993-5D884FFFCE1E}">
      <dsp:nvSpPr>
        <dsp:cNvPr id="0" name=""/>
        <dsp:cNvSpPr/>
      </dsp:nvSpPr>
      <dsp:spPr>
        <a:xfrm>
          <a:off x="1992075" y="4742731"/>
          <a:ext cx="81611" cy="81611"/>
        </a:xfrm>
        <a:prstGeom prst="ellips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3A5108-81ED-49AB-AC52-4E2712C716B1}">
      <dsp:nvSpPr>
        <dsp:cNvPr id="0" name=""/>
        <dsp:cNvSpPr/>
      </dsp:nvSpPr>
      <dsp:spPr>
        <a:xfrm>
          <a:off x="1799530" y="4795938"/>
          <a:ext cx="81611" cy="81611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394EA6-B843-4D49-B85B-972168846401}">
      <dsp:nvSpPr>
        <dsp:cNvPr id="0" name=""/>
        <dsp:cNvSpPr/>
      </dsp:nvSpPr>
      <dsp:spPr>
        <a:xfrm>
          <a:off x="3210875" y="3899134"/>
          <a:ext cx="81611" cy="8161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4B6522-883B-4A72-A94B-7B72A1CB4F95}">
      <dsp:nvSpPr>
        <dsp:cNvPr id="0" name=""/>
        <dsp:cNvSpPr/>
      </dsp:nvSpPr>
      <dsp:spPr>
        <a:xfrm>
          <a:off x="3695659" y="2883192"/>
          <a:ext cx="81611" cy="81611"/>
        </a:xfrm>
        <a:prstGeom prst="ellipse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accent2">
              <a:hueOff val="-606401"/>
              <a:satOff val="-34970"/>
              <a:lumOff val="3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86F1F3-AA9D-4DC9-ABC2-D49B2A375900}">
      <dsp:nvSpPr>
        <dsp:cNvPr id="0" name=""/>
        <dsp:cNvSpPr/>
      </dsp:nvSpPr>
      <dsp:spPr>
        <a:xfrm>
          <a:off x="3564689" y="1615482"/>
          <a:ext cx="81611" cy="8161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C9E4E7-9A3D-47BB-A6EB-80059EBB030B}">
      <dsp:nvSpPr>
        <dsp:cNvPr id="0" name=""/>
        <dsp:cNvSpPr/>
      </dsp:nvSpPr>
      <dsp:spPr>
        <a:xfrm>
          <a:off x="3680998" y="1532973"/>
          <a:ext cx="81611" cy="81611"/>
        </a:xfrm>
        <a:prstGeom prst="ellipse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accent2">
              <a:hueOff val="-848962"/>
              <a:satOff val="-48958"/>
              <a:lumOff val="50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455D81-D5A6-4B60-AF2B-8EC33BBD3177}">
      <dsp:nvSpPr>
        <dsp:cNvPr id="0" name=""/>
        <dsp:cNvSpPr/>
      </dsp:nvSpPr>
      <dsp:spPr>
        <a:xfrm>
          <a:off x="3797307" y="1450464"/>
          <a:ext cx="81611" cy="8161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53F621-C5E3-4BE5-968E-E186BC904203}">
      <dsp:nvSpPr>
        <dsp:cNvPr id="0" name=""/>
        <dsp:cNvSpPr/>
      </dsp:nvSpPr>
      <dsp:spPr>
        <a:xfrm>
          <a:off x="3913616" y="1532973"/>
          <a:ext cx="81611" cy="81611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011B17-A4A0-4EEE-A1C9-9AB38AA477DA}">
      <dsp:nvSpPr>
        <dsp:cNvPr id="0" name=""/>
        <dsp:cNvSpPr/>
      </dsp:nvSpPr>
      <dsp:spPr>
        <a:xfrm>
          <a:off x="4030414" y="1615482"/>
          <a:ext cx="81611" cy="81611"/>
        </a:xfrm>
        <a:prstGeom prst="ellips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37F993-3CD0-4907-9CEC-8D74A89B5EE5}">
      <dsp:nvSpPr>
        <dsp:cNvPr id="0" name=""/>
        <dsp:cNvSpPr/>
      </dsp:nvSpPr>
      <dsp:spPr>
        <a:xfrm>
          <a:off x="3797307" y="1624735"/>
          <a:ext cx="81611" cy="81611"/>
        </a:xfrm>
        <a:prstGeom prst="ellipse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accent2">
              <a:hueOff val="-1334083"/>
              <a:satOff val="-76934"/>
              <a:lumOff val="7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A9C6E4-1AE8-49BC-9EF2-03E7ADEE0449}">
      <dsp:nvSpPr>
        <dsp:cNvPr id="0" name=""/>
        <dsp:cNvSpPr/>
      </dsp:nvSpPr>
      <dsp:spPr>
        <a:xfrm>
          <a:off x="3797307" y="1799007"/>
          <a:ext cx="81611" cy="8161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AD1AA3-00DD-4F49-8978-33FE159F74E1}">
      <dsp:nvSpPr>
        <dsp:cNvPr id="0" name=""/>
        <dsp:cNvSpPr/>
      </dsp:nvSpPr>
      <dsp:spPr>
        <a:xfrm>
          <a:off x="1300293" y="5099219"/>
          <a:ext cx="3318024" cy="680972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71867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Parsing(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การแจกแจง)</a:t>
          </a:r>
          <a:endParaRPr lang="th-TH" sz="3200" b="1" kern="1200" dirty="0">
            <a:latin typeface="TH Sarabun PSK" panose="020B0500040200020003" pitchFamily="34" charset="-34"/>
            <a:cs typeface="TH Sarabun PSK" panose="020B0500040200020003" pitchFamily="34" charset="-34"/>
          </a:endParaRPr>
        </a:p>
      </dsp:txBody>
      <dsp:txXfrm>
        <a:off x="1333535" y="5132461"/>
        <a:ext cx="3251540" cy="614488"/>
      </dsp:txXfrm>
    </dsp:sp>
    <dsp:sp modelId="{15A221FD-43D9-498D-BC37-59E9456AE41A}">
      <dsp:nvSpPr>
        <dsp:cNvPr id="0" name=""/>
        <dsp:cNvSpPr/>
      </dsp:nvSpPr>
      <dsp:spPr>
        <a:xfrm>
          <a:off x="756176" y="4885045"/>
          <a:ext cx="814651" cy="814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C32959-884F-450E-95BE-10D8187D405D}">
      <dsp:nvSpPr>
        <dsp:cNvPr id="0" name=""/>
        <dsp:cNvSpPr/>
      </dsp:nvSpPr>
      <dsp:spPr>
        <a:xfrm>
          <a:off x="3029193" y="4115860"/>
          <a:ext cx="3615828" cy="70867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71867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Correct Data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(การแก้ไข)</a:t>
          </a:r>
          <a:endParaRPr lang="th-TH" sz="3200" b="1" kern="1200" dirty="0">
            <a:latin typeface="TH Sarabun PSK" panose="020B0500040200020003" pitchFamily="34" charset="-34"/>
            <a:cs typeface="TH Sarabun PSK" panose="020B0500040200020003" pitchFamily="34" charset="-34"/>
          </a:endParaRPr>
        </a:p>
      </dsp:txBody>
      <dsp:txXfrm>
        <a:off x="3063788" y="4150455"/>
        <a:ext cx="3546638" cy="639485"/>
      </dsp:txXfrm>
    </dsp:sp>
    <dsp:sp modelId="{3B7F0FFF-499F-49AB-BAF0-714C4F6E522D}">
      <dsp:nvSpPr>
        <dsp:cNvPr id="0" name=""/>
        <dsp:cNvSpPr/>
      </dsp:nvSpPr>
      <dsp:spPr>
        <a:xfrm>
          <a:off x="2424079" y="3928952"/>
          <a:ext cx="814651" cy="814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27F3F2-4992-45F8-9BD6-256B7BB3853E}">
      <dsp:nvSpPr>
        <dsp:cNvPr id="0" name=""/>
        <dsp:cNvSpPr/>
      </dsp:nvSpPr>
      <dsp:spPr>
        <a:xfrm>
          <a:off x="3460531" y="3155000"/>
          <a:ext cx="6264457" cy="680976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71867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Standardizing 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(การทำให้อยู่รูปแบบเดียวกัน)</a:t>
          </a:r>
          <a:endParaRPr lang="th-TH" sz="3200" b="1" kern="1200" dirty="0">
            <a:latin typeface="TH Sarabun PSK" panose="020B0500040200020003" pitchFamily="34" charset="-34"/>
            <a:cs typeface="TH Sarabun PSK" panose="020B0500040200020003" pitchFamily="34" charset="-34"/>
          </a:endParaRPr>
        </a:p>
      </dsp:txBody>
      <dsp:txXfrm>
        <a:off x="3493774" y="3188243"/>
        <a:ext cx="6197971" cy="614490"/>
      </dsp:txXfrm>
    </dsp:sp>
    <dsp:sp modelId="{9AEA129D-EAC5-463F-99C1-684EBABD80CD}">
      <dsp:nvSpPr>
        <dsp:cNvPr id="0" name=""/>
        <dsp:cNvSpPr/>
      </dsp:nvSpPr>
      <dsp:spPr>
        <a:xfrm>
          <a:off x="3095543" y="3032147"/>
          <a:ext cx="814651" cy="814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B3E131-9ACC-4B2C-9EC7-A52638E03D87}">
      <dsp:nvSpPr>
        <dsp:cNvPr id="0" name=""/>
        <dsp:cNvSpPr/>
      </dsp:nvSpPr>
      <dsp:spPr>
        <a:xfrm>
          <a:off x="3960448" y="2016223"/>
          <a:ext cx="6810627" cy="752092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71867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Duplicate Elimination (</a:t>
          </a:r>
          <a:r>
            <a:rPr lang="th-TH" sz="3200" b="1" kern="1200" dirty="0" smtClean="0">
              <a:latin typeface="TH Sarabun PSK" panose="020B0500040200020003" pitchFamily="34" charset="-34"/>
              <a:cs typeface="TH Sarabun PSK" panose="020B0500040200020003" pitchFamily="34" charset="-34"/>
            </a:rPr>
            <a:t>ลบข้อมูลซ้ำซ้อน)</a:t>
          </a:r>
          <a:endParaRPr lang="th-TH" sz="3200" b="1" kern="1200" dirty="0">
            <a:latin typeface="TH Sarabun PSK" panose="020B0500040200020003" pitchFamily="34" charset="-34"/>
            <a:cs typeface="TH Sarabun PSK" panose="020B0500040200020003" pitchFamily="34" charset="-34"/>
          </a:endParaRPr>
        </a:p>
      </dsp:txBody>
      <dsp:txXfrm>
        <a:off x="3997162" y="2052937"/>
        <a:ext cx="6737199" cy="678664"/>
      </dsp:txXfrm>
    </dsp:sp>
    <dsp:sp modelId="{9A2D33AE-AA22-45D7-8959-2C2A13299B6C}">
      <dsp:nvSpPr>
        <dsp:cNvPr id="0" name=""/>
        <dsp:cNvSpPr/>
      </dsp:nvSpPr>
      <dsp:spPr>
        <a:xfrm>
          <a:off x="3390225" y="1963770"/>
          <a:ext cx="814651" cy="814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F7CB6-3D1A-4619-95A9-10986D1CBFC3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Dashboard</a:t>
          </a:r>
          <a:endParaRPr lang="th-TH" sz="3000" kern="1200" dirty="0"/>
        </a:p>
      </dsp:txBody>
      <dsp:txXfrm rot="5400000">
        <a:off x="0" y="0"/>
        <a:ext cx="5257800" cy="1631751"/>
      </dsp:txXfrm>
    </dsp:sp>
    <dsp:sp modelId="{0B9FC91F-5B41-4798-8580-023394CF662E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Predictive</a:t>
          </a:r>
          <a:endParaRPr lang="th-TH" sz="3000" kern="1200" dirty="0"/>
        </a:p>
      </dsp:txBody>
      <dsp:txXfrm>
        <a:off x="5257800" y="0"/>
        <a:ext cx="5257800" cy="1631751"/>
      </dsp:txXfrm>
    </dsp:sp>
    <dsp:sp modelId="{6915A13E-53F8-44D8-B8D4-D21062D73C61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Algorithm/Model</a:t>
          </a:r>
          <a:endParaRPr lang="th-TH" sz="3000" kern="1200" dirty="0"/>
        </a:p>
      </dsp:txBody>
      <dsp:txXfrm rot="10800000">
        <a:off x="0" y="2719586"/>
        <a:ext cx="5257800" cy="1631751"/>
      </dsp:txXfrm>
    </dsp:sp>
    <dsp:sp modelId="{9FD16C60-3569-48B4-918F-625FA6C41545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ML/AI</a:t>
          </a:r>
          <a:endParaRPr lang="th-TH" sz="3000" kern="1200" dirty="0"/>
        </a:p>
      </dsp:txBody>
      <dsp:txXfrm rot="-5400000">
        <a:off x="5257800" y="2719586"/>
        <a:ext cx="5257800" cy="1631751"/>
      </dsp:txXfrm>
    </dsp:sp>
    <dsp:sp modelId="{03BACE39-A8BE-461F-98D8-1CF9A2C5A318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Big Data Analytics</a:t>
          </a:r>
          <a:endParaRPr lang="th-TH" sz="3000" kern="1200" dirty="0"/>
        </a:p>
      </dsp:txBody>
      <dsp:txXfrm>
        <a:off x="3733564" y="1684855"/>
        <a:ext cx="3048472" cy="981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36868-04F2-4F3C-8F6F-1AA5AB107CEA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ABA0C-6E73-49FA-82C7-1927C3B96640}">
      <dsp:nvSpPr>
        <dsp:cNvPr id="0" name=""/>
        <dsp:cNvSpPr/>
      </dsp:nvSpPr>
      <dsp:spPr>
        <a:xfrm>
          <a:off x="2166" y="1305401"/>
          <a:ext cx="2522879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Data</a:t>
          </a:r>
          <a:endParaRPr lang="th-TH" sz="3700" kern="1200" dirty="0"/>
        </a:p>
      </dsp:txBody>
      <dsp:txXfrm>
        <a:off x="87132" y="1390367"/>
        <a:ext cx="2352947" cy="1570603"/>
      </dsp:txXfrm>
    </dsp:sp>
    <dsp:sp modelId="{03C0C677-5CB6-4B65-A0AD-51239D085A69}">
      <dsp:nvSpPr>
        <dsp:cNvPr id="0" name=""/>
        <dsp:cNvSpPr/>
      </dsp:nvSpPr>
      <dsp:spPr>
        <a:xfrm>
          <a:off x="2664962" y="1305401"/>
          <a:ext cx="2522879" cy="1740535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Google cloud</a:t>
          </a:r>
          <a:endParaRPr lang="th-TH" sz="3700" kern="1200" dirty="0"/>
        </a:p>
      </dsp:txBody>
      <dsp:txXfrm>
        <a:off x="2749928" y="1390367"/>
        <a:ext cx="2352947" cy="1570603"/>
      </dsp:txXfrm>
    </dsp:sp>
    <dsp:sp modelId="{815D62C9-46B9-43C3-9701-D2584A1E1E3D}">
      <dsp:nvSpPr>
        <dsp:cNvPr id="0" name=""/>
        <dsp:cNvSpPr/>
      </dsp:nvSpPr>
      <dsp:spPr>
        <a:xfrm>
          <a:off x="5327758" y="1305401"/>
          <a:ext cx="2522879" cy="1740535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BigQuery</a:t>
          </a:r>
          <a:endParaRPr lang="th-TH" sz="3700" kern="1200" dirty="0"/>
        </a:p>
      </dsp:txBody>
      <dsp:txXfrm>
        <a:off x="5412724" y="1390367"/>
        <a:ext cx="2352947" cy="1570603"/>
      </dsp:txXfrm>
    </dsp:sp>
    <dsp:sp modelId="{5571D586-9A85-405E-8F49-2A76A336F6C8}">
      <dsp:nvSpPr>
        <dsp:cNvPr id="0" name=""/>
        <dsp:cNvSpPr/>
      </dsp:nvSpPr>
      <dsp:spPr>
        <a:xfrm>
          <a:off x="7990554" y="1305401"/>
          <a:ext cx="2522879" cy="174053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Predictive           Dashboard</a:t>
          </a:r>
          <a:endParaRPr lang="th-TH" sz="3700" kern="1200" dirty="0"/>
        </a:p>
      </dsp:txBody>
      <dsp:txXfrm>
        <a:off x="8075520" y="1390367"/>
        <a:ext cx="2352947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BFCD-FED8-4C8B-87C4-BCAAF4DA0396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9B0AB-7195-406A-8F94-07F056EA37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346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339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E0FDE7-FE71-46E3-9512-437B13AD5F46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679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180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515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168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30543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522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723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0240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48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572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192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631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927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179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1932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902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886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693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5986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6838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037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429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6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011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4632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983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119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826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024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7024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529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5775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288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82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412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86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71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821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843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01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40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073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6904-204A-4083-8CCF-CADCC71DF1B0}" type="datetimeFigureOut">
              <a:rPr lang="th-TH" smtClean="0"/>
              <a:t>17/12/61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42678-E698-4BD0-8EB1-A02D7F48A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229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ent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kahoot.i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84386" y="750497"/>
            <a:ext cx="9144000" cy="1172205"/>
          </a:xfrm>
        </p:spPr>
        <p:txBody>
          <a:bodyPr/>
          <a:lstStyle/>
          <a:p>
            <a:r>
              <a:rPr lang="en-US" dirty="0" smtClean="0"/>
              <a:t>Big Data Analytics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421148" y="4654461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Varude</a:t>
            </a:r>
            <a:r>
              <a:rPr lang="en-US" sz="2800" dirty="0" smtClean="0"/>
              <a:t> </a:t>
            </a:r>
            <a:r>
              <a:rPr lang="en-US" sz="2800" dirty="0" err="1" smtClean="0"/>
              <a:t>Boonprayong</a:t>
            </a:r>
            <a:endParaRPr lang="en-US" sz="2800" dirty="0" smtClean="0"/>
          </a:p>
          <a:p>
            <a:r>
              <a:rPr lang="en-US" sz="2800" dirty="0" smtClean="0"/>
              <a:t>Ph.D. (candidate) ICT for Education, KMUTNB</a:t>
            </a:r>
          </a:p>
          <a:p>
            <a:r>
              <a:rPr lang="en-US" sz="2800" dirty="0" err="1"/>
              <a:t>Boromarajonani</a:t>
            </a:r>
            <a:r>
              <a:rPr lang="en-US" sz="2800" dirty="0"/>
              <a:t> College of Nursing </a:t>
            </a:r>
            <a:r>
              <a:rPr lang="en-US" sz="2800" dirty="0" err="1" smtClean="0"/>
              <a:t>Chakriraj</a:t>
            </a:r>
            <a:endParaRPr lang="en-US" sz="2800" dirty="0" smtClean="0"/>
          </a:p>
          <a:p>
            <a:r>
              <a:rPr lang="en-US" sz="2800" dirty="0" smtClean="0"/>
              <a:t>081-1655646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4247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6915" y="188011"/>
            <a:ext cx="10046419" cy="10006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Technical Selection</a:t>
            </a:r>
            <a:endParaRPr lang="th-TH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804713561"/>
              </p:ext>
            </p:extLst>
          </p:nvPr>
        </p:nvGraphicFramePr>
        <p:xfrm>
          <a:off x="246331" y="1056691"/>
          <a:ext cx="115977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4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A Good Big Data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Transactional data : no summary data </a:t>
            </a:r>
            <a:endParaRPr lang="th-TH" sz="44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Not Data Center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Must predict and analyst</a:t>
            </a:r>
          </a:p>
          <a:p>
            <a:r>
              <a:rPr lang="en-US" sz="44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real-time Big Data Analytics + </a:t>
            </a:r>
            <a:r>
              <a:rPr lang="en-US" sz="4400" dirty="0" err="1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US" sz="44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= value Creation</a:t>
            </a:r>
            <a:endParaRPr lang="en-US" sz="4400" dirty="0" smtClean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44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83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4060" y="191991"/>
            <a:ext cx="2560197" cy="6472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การจัดการ </a:t>
            </a:r>
            <a:r>
              <a:rPr lang="en-US" sz="60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Big Data</a:t>
            </a:r>
            <a:endParaRPr lang="th-TH" sz="6000" dirty="0"/>
          </a:p>
        </p:txBody>
      </p:sp>
      <p:sp>
        <p:nvSpPr>
          <p:cNvPr id="19" name="รูปหกเหลี่ยม 18"/>
          <p:cNvSpPr/>
          <p:nvPr/>
        </p:nvSpPr>
        <p:spPr>
          <a:xfrm>
            <a:off x="4433878" y="407726"/>
            <a:ext cx="5727998" cy="936104"/>
          </a:xfrm>
          <a:prstGeom prst="hexagon">
            <a:avLst>
              <a:gd name="adj" fmla="val 29491"/>
              <a:gd name="vf" fmla="val 115470"/>
            </a:avLst>
          </a:prstGeom>
          <a:solidFill>
            <a:schemeClr val="tx1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88900" dist="114300" dir="4800000" algn="l" rotWithShape="0">
              <a:schemeClr val="accent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แหล่งข้อมูล หรือ </a:t>
            </a:r>
            <a:r>
              <a:rPr lang="en-US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Data Sources</a:t>
            </a:r>
          </a:p>
        </p:txBody>
      </p:sp>
      <p:grpSp>
        <p:nvGrpSpPr>
          <p:cNvPr id="17" name="กลุ่ม 16"/>
          <p:cNvGrpSpPr/>
          <p:nvPr/>
        </p:nvGrpSpPr>
        <p:grpSpPr>
          <a:xfrm>
            <a:off x="9427172" y="254952"/>
            <a:ext cx="1224136" cy="1023815"/>
            <a:chOff x="2710036" y="3789040"/>
            <a:chExt cx="2010184" cy="1443362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114300" dist="88900" dir="2700000" algn="tl" rotWithShape="0">
              <a:schemeClr val="accent5">
                <a:lumMod val="20000"/>
                <a:lumOff val="80000"/>
                <a:alpha val="61000"/>
              </a:schemeClr>
            </a:outerShdw>
          </a:effectLst>
        </p:grpSpPr>
        <p:sp>
          <p:nvSpPr>
            <p:cNvPr id="9" name="ข้าวหลามตัด 8"/>
            <p:cNvSpPr/>
            <p:nvPr/>
          </p:nvSpPr>
          <p:spPr>
            <a:xfrm>
              <a:off x="2710036" y="3789040"/>
              <a:ext cx="1008112" cy="1440160"/>
            </a:xfrm>
            <a:prstGeom prst="diamond">
              <a:avLst/>
            </a:prstGeom>
            <a:solidFill>
              <a:srgbClr val="D9D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F9C801"/>
                </a:solidFill>
              </a:endParaRPr>
            </a:p>
          </p:txBody>
        </p:sp>
        <p:sp>
          <p:nvSpPr>
            <p:cNvPr id="15" name="สามเหลี่ยมหน้าจั่ว 14"/>
            <p:cNvSpPr/>
            <p:nvPr/>
          </p:nvSpPr>
          <p:spPr>
            <a:xfrm>
              <a:off x="3209554" y="4502547"/>
              <a:ext cx="1006610" cy="726653"/>
            </a:xfrm>
            <a:prstGeom prst="triangle">
              <a:avLst/>
            </a:prstGeom>
            <a:solidFill>
              <a:srgbClr val="C7C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9C801"/>
                </a:solidFill>
              </a:endParaRPr>
            </a:p>
          </p:txBody>
        </p:sp>
        <p:sp>
          <p:nvSpPr>
            <p:cNvPr id="14" name="ข้าวหลามตัด 13"/>
            <p:cNvSpPr/>
            <p:nvPr/>
          </p:nvSpPr>
          <p:spPr>
            <a:xfrm>
              <a:off x="3712108" y="3792242"/>
              <a:ext cx="1008112" cy="1440160"/>
            </a:xfrm>
            <a:prstGeom prst="diamond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F9C801"/>
                </a:solidFill>
              </a:endParaRPr>
            </a:p>
          </p:txBody>
        </p:sp>
        <p:sp>
          <p:nvSpPr>
            <p:cNvPr id="16" name="สามเหลี่ยมหน้าจั่ว 15"/>
            <p:cNvSpPr/>
            <p:nvPr/>
          </p:nvSpPr>
          <p:spPr>
            <a:xfrm flipV="1">
              <a:off x="3209554" y="3795580"/>
              <a:ext cx="1006609" cy="726653"/>
            </a:xfrm>
            <a:prstGeom prst="triangle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F9C801"/>
                </a:solidFill>
              </a:endParaRPr>
            </a:p>
          </p:txBody>
        </p:sp>
      </p:grpSp>
      <p:sp>
        <p:nvSpPr>
          <p:cNvPr id="20" name="รูปหกเหลี่ยม 19"/>
          <p:cNvSpPr/>
          <p:nvPr/>
        </p:nvSpPr>
        <p:spPr>
          <a:xfrm>
            <a:off x="4433879" y="2386549"/>
            <a:ext cx="5930895" cy="936104"/>
          </a:xfrm>
          <a:prstGeom prst="hexagon">
            <a:avLst>
              <a:gd name="adj" fmla="val 29491"/>
              <a:gd name="vf" fmla="val 115470"/>
            </a:avLst>
          </a:prstGeom>
          <a:solidFill>
            <a:schemeClr val="tx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50800" dir="5400000" sx="85000" sy="85000" algn="ctr" rotWithShape="0">
              <a:schemeClr val="accent5">
                <a:lumMod val="40000"/>
                <a:lumOff val="6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ที่เก็บรวบรวมข้อมูล หรือ </a:t>
            </a:r>
            <a:r>
              <a:rPr lang="en-US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Data Storage</a:t>
            </a:r>
          </a:p>
        </p:txBody>
      </p:sp>
      <p:grpSp>
        <p:nvGrpSpPr>
          <p:cNvPr id="21" name="กลุ่ม 20"/>
          <p:cNvGrpSpPr/>
          <p:nvPr/>
        </p:nvGrpSpPr>
        <p:grpSpPr>
          <a:xfrm>
            <a:off x="3455229" y="2808092"/>
            <a:ext cx="1224136" cy="1023815"/>
            <a:chOff x="2710036" y="3789040"/>
            <a:chExt cx="2010184" cy="1443362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203200" dist="50800" dir="5400000" sx="85000" sy="85000" algn="ctr" rotWithShape="0">
              <a:schemeClr val="accent2">
                <a:lumMod val="40000"/>
                <a:lumOff val="60000"/>
                <a:alpha val="43000"/>
              </a:schemeClr>
            </a:outerShdw>
          </a:effectLst>
        </p:grpSpPr>
        <p:sp>
          <p:nvSpPr>
            <p:cNvPr id="22" name="ข้าวหลามตัด 21"/>
            <p:cNvSpPr/>
            <p:nvPr/>
          </p:nvSpPr>
          <p:spPr>
            <a:xfrm>
              <a:off x="2710036" y="3789040"/>
              <a:ext cx="1008112" cy="1440160"/>
            </a:xfrm>
            <a:prstGeom prst="diamond">
              <a:avLst/>
            </a:prstGeom>
            <a:solidFill>
              <a:srgbClr val="D9D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3" name="สามเหลี่ยมหน้าจั่ว 22"/>
            <p:cNvSpPr/>
            <p:nvPr/>
          </p:nvSpPr>
          <p:spPr>
            <a:xfrm>
              <a:off x="3209554" y="4502547"/>
              <a:ext cx="1006610" cy="726653"/>
            </a:xfrm>
            <a:prstGeom prst="triangle">
              <a:avLst/>
            </a:prstGeom>
            <a:solidFill>
              <a:srgbClr val="C7C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ข้าวหลามตัด 23"/>
            <p:cNvSpPr/>
            <p:nvPr/>
          </p:nvSpPr>
          <p:spPr>
            <a:xfrm>
              <a:off x="3712108" y="3792242"/>
              <a:ext cx="1008112" cy="1440160"/>
            </a:xfrm>
            <a:prstGeom prst="diamond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" name="สามเหลี่ยมหน้าจั่ว 24"/>
            <p:cNvSpPr/>
            <p:nvPr/>
          </p:nvSpPr>
          <p:spPr>
            <a:xfrm flipV="1">
              <a:off x="3209554" y="3795580"/>
              <a:ext cx="1006610" cy="726653"/>
            </a:xfrm>
            <a:prstGeom prst="triangle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6" name="รูปหกเหลี่ยม 25"/>
          <p:cNvSpPr/>
          <p:nvPr/>
        </p:nvSpPr>
        <p:spPr>
          <a:xfrm>
            <a:off x="4127840" y="3351841"/>
            <a:ext cx="7373539" cy="2059450"/>
          </a:xfrm>
          <a:prstGeom prst="hexagon">
            <a:avLst>
              <a:gd name="adj" fmla="val 28062"/>
              <a:gd name="vf" fmla="val 115470"/>
            </a:avLst>
          </a:prstGeom>
          <a:solidFill>
            <a:schemeClr val="tx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50800" dir="5400000" sx="85000" sy="85000" algn="ctr" rotWithShape="0">
              <a:schemeClr val="accent5">
                <a:lumMod val="40000"/>
                <a:lumOff val="6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ส่วนการวิเคราะห์ หรือ </a:t>
            </a:r>
            <a:r>
              <a:rPr lang="en-US" sz="40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Analytics</a:t>
            </a:r>
            <a:endParaRPr lang="th-TH" sz="4000" b="1" dirty="0">
              <a:solidFill>
                <a:schemeClr val="bg1"/>
              </a:solidFill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265113" indent="-265113">
              <a:buFontTx/>
              <a:buChar char="-"/>
            </a:pPr>
            <a:r>
              <a:rPr lang="th-TH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วิเคราะห์แบบทั่วไป</a:t>
            </a:r>
          </a:p>
          <a:p>
            <a:pPr marL="265113" indent="-265113">
              <a:buFontTx/>
              <a:buChar char="-"/>
            </a:pPr>
            <a:r>
              <a:rPr lang="th-TH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วิเคราะห์แบบ </a:t>
            </a:r>
            <a:r>
              <a:rPr lang="en-US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Data Sciences </a:t>
            </a:r>
            <a:r>
              <a:rPr lang="th-TH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หรือ หา </a:t>
            </a:r>
            <a:r>
              <a:rPr lang="en-US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Insight </a:t>
            </a:r>
            <a:r>
              <a:rPr lang="th-TH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ซึ่ง </a:t>
            </a:r>
            <a:r>
              <a:rPr lang="en-US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Data Sciences</a:t>
            </a:r>
          </a:p>
        </p:txBody>
      </p:sp>
      <p:sp>
        <p:nvSpPr>
          <p:cNvPr id="32" name="รูปหกเหลี่ยม 31"/>
          <p:cNvSpPr/>
          <p:nvPr/>
        </p:nvSpPr>
        <p:spPr>
          <a:xfrm>
            <a:off x="3910798" y="1420286"/>
            <a:ext cx="6448984" cy="936104"/>
          </a:xfrm>
          <a:prstGeom prst="hexagon">
            <a:avLst>
              <a:gd name="adj" fmla="val 31737"/>
              <a:gd name="vf" fmla="val 115470"/>
            </a:avLst>
          </a:prstGeom>
          <a:solidFill>
            <a:schemeClr val="tx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50800" dir="5400000" sx="85000" sy="85000" algn="ctr" rotWithShape="0">
              <a:schemeClr val="accent5">
                <a:lumMod val="40000"/>
                <a:lumOff val="6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  ระบบการเชื่อมต่อเครือข่าย หรือ </a:t>
            </a:r>
            <a:r>
              <a:rPr lang="en-US" sz="32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Gateway</a:t>
            </a:r>
          </a:p>
        </p:txBody>
      </p:sp>
      <p:grpSp>
        <p:nvGrpSpPr>
          <p:cNvPr id="27" name="กลุ่ม 26"/>
          <p:cNvGrpSpPr/>
          <p:nvPr/>
        </p:nvGrpSpPr>
        <p:grpSpPr>
          <a:xfrm>
            <a:off x="3393689" y="832007"/>
            <a:ext cx="1224136" cy="1023815"/>
            <a:chOff x="2710036" y="3789040"/>
            <a:chExt cx="2010184" cy="1443362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ข้าวหลามตัด 27"/>
            <p:cNvSpPr/>
            <p:nvPr/>
          </p:nvSpPr>
          <p:spPr>
            <a:xfrm>
              <a:off x="2710036" y="3789040"/>
              <a:ext cx="1008112" cy="1440160"/>
            </a:xfrm>
            <a:prstGeom prst="diamond">
              <a:avLst/>
            </a:prstGeom>
            <a:solidFill>
              <a:srgbClr val="D9D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9" name="สามเหลี่ยมหน้าจั่ว 28"/>
            <p:cNvSpPr/>
            <p:nvPr/>
          </p:nvSpPr>
          <p:spPr>
            <a:xfrm>
              <a:off x="3209554" y="4502547"/>
              <a:ext cx="1006610" cy="726653"/>
            </a:xfrm>
            <a:prstGeom prst="triangle">
              <a:avLst/>
            </a:prstGeom>
            <a:solidFill>
              <a:srgbClr val="C7C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ข้าวหลามตัด 29"/>
            <p:cNvSpPr/>
            <p:nvPr/>
          </p:nvSpPr>
          <p:spPr>
            <a:xfrm>
              <a:off x="3712108" y="3792242"/>
              <a:ext cx="1008112" cy="1440160"/>
            </a:xfrm>
            <a:prstGeom prst="diamond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1" name="สามเหลี่ยมหน้าจั่ว 30"/>
            <p:cNvSpPr/>
            <p:nvPr/>
          </p:nvSpPr>
          <p:spPr>
            <a:xfrm flipV="1">
              <a:off x="3209554" y="3795580"/>
              <a:ext cx="1006610" cy="726653"/>
            </a:xfrm>
            <a:prstGeom prst="triangle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3" name="กลุ่ม 32"/>
          <p:cNvGrpSpPr/>
          <p:nvPr/>
        </p:nvGrpSpPr>
        <p:grpSpPr>
          <a:xfrm>
            <a:off x="10117447" y="1830703"/>
            <a:ext cx="1224136" cy="1023815"/>
            <a:chOff x="2710036" y="3789040"/>
            <a:chExt cx="2010184" cy="1443362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139700" dist="101600" dir="5400000" sx="85000" sy="85000" algn="ctr" rotWithShape="0">
              <a:schemeClr val="accent2">
                <a:lumMod val="40000"/>
                <a:lumOff val="60000"/>
                <a:alpha val="43000"/>
              </a:schemeClr>
            </a:outerShdw>
          </a:effectLst>
        </p:grpSpPr>
        <p:sp>
          <p:nvSpPr>
            <p:cNvPr id="34" name="ข้าวหลามตัด 33"/>
            <p:cNvSpPr/>
            <p:nvPr/>
          </p:nvSpPr>
          <p:spPr>
            <a:xfrm>
              <a:off x="2710036" y="3789040"/>
              <a:ext cx="1008112" cy="1440160"/>
            </a:xfrm>
            <a:prstGeom prst="diamond">
              <a:avLst/>
            </a:prstGeom>
            <a:solidFill>
              <a:srgbClr val="D9D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F9C801"/>
                </a:solidFill>
              </a:endParaRPr>
            </a:p>
          </p:txBody>
        </p:sp>
        <p:sp>
          <p:nvSpPr>
            <p:cNvPr id="35" name="สามเหลี่ยมหน้าจั่ว 34"/>
            <p:cNvSpPr/>
            <p:nvPr/>
          </p:nvSpPr>
          <p:spPr>
            <a:xfrm>
              <a:off x="3209554" y="4502547"/>
              <a:ext cx="1006610" cy="726653"/>
            </a:xfrm>
            <a:prstGeom prst="triangle">
              <a:avLst/>
            </a:prstGeom>
            <a:solidFill>
              <a:srgbClr val="C7C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9C801"/>
                </a:solidFill>
              </a:endParaRPr>
            </a:p>
          </p:txBody>
        </p:sp>
        <p:sp>
          <p:nvSpPr>
            <p:cNvPr id="36" name="ข้าวหลามตัด 35"/>
            <p:cNvSpPr/>
            <p:nvPr/>
          </p:nvSpPr>
          <p:spPr>
            <a:xfrm>
              <a:off x="3712108" y="3792242"/>
              <a:ext cx="1008112" cy="1440160"/>
            </a:xfrm>
            <a:prstGeom prst="diamond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F9C801"/>
                </a:solidFill>
              </a:endParaRPr>
            </a:p>
          </p:txBody>
        </p:sp>
        <p:sp>
          <p:nvSpPr>
            <p:cNvPr id="37" name="สามเหลี่ยมหน้าจั่ว 36"/>
            <p:cNvSpPr/>
            <p:nvPr/>
          </p:nvSpPr>
          <p:spPr>
            <a:xfrm flipV="1">
              <a:off x="3209554" y="3795580"/>
              <a:ext cx="1006610" cy="726653"/>
            </a:xfrm>
            <a:prstGeom prst="triangle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9C801"/>
                </a:solidFill>
              </a:endParaRPr>
            </a:p>
          </p:txBody>
        </p:sp>
      </p:grpSp>
      <p:sp>
        <p:nvSpPr>
          <p:cNvPr id="38" name="รูปหกเหลี่ยม 37"/>
          <p:cNvSpPr/>
          <p:nvPr/>
        </p:nvSpPr>
        <p:spPr>
          <a:xfrm>
            <a:off x="5321309" y="5429283"/>
            <a:ext cx="5930895" cy="936104"/>
          </a:xfrm>
          <a:prstGeom prst="hexagon">
            <a:avLst>
              <a:gd name="adj" fmla="val 29491"/>
              <a:gd name="vf" fmla="val 115470"/>
            </a:avLst>
          </a:prstGeom>
          <a:solidFill>
            <a:schemeClr val="tx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50800" dir="5400000" sx="85000" sy="85000" algn="ctr" rotWithShape="0">
              <a:schemeClr val="accent5">
                <a:lumMod val="40000"/>
                <a:lumOff val="6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Report and Action</a:t>
            </a:r>
          </a:p>
        </p:txBody>
      </p:sp>
      <p:grpSp>
        <p:nvGrpSpPr>
          <p:cNvPr id="39" name="กลุ่ม 38"/>
          <p:cNvGrpSpPr/>
          <p:nvPr/>
        </p:nvGrpSpPr>
        <p:grpSpPr>
          <a:xfrm>
            <a:off x="10948013" y="4875793"/>
            <a:ext cx="1224136" cy="1023815"/>
            <a:chOff x="2710036" y="3789040"/>
            <a:chExt cx="2010184" cy="1443362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50800" dir="5400000" sx="85000" sy="85000" algn="ctr" rotWithShape="0">
              <a:schemeClr val="accent5">
                <a:lumMod val="40000"/>
                <a:lumOff val="60000"/>
                <a:alpha val="43000"/>
              </a:schemeClr>
            </a:outerShdw>
          </a:effectLst>
        </p:grpSpPr>
        <p:sp>
          <p:nvSpPr>
            <p:cNvPr id="40" name="ข้าวหลามตัด 39"/>
            <p:cNvSpPr/>
            <p:nvPr/>
          </p:nvSpPr>
          <p:spPr>
            <a:xfrm>
              <a:off x="2710036" y="3789040"/>
              <a:ext cx="1008112" cy="1440160"/>
            </a:xfrm>
            <a:prstGeom prst="diamond">
              <a:avLst/>
            </a:prstGeom>
            <a:solidFill>
              <a:srgbClr val="D9D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สามเหลี่ยมหน้าจั่ว 40"/>
            <p:cNvSpPr/>
            <p:nvPr/>
          </p:nvSpPr>
          <p:spPr>
            <a:xfrm>
              <a:off x="3209554" y="4502547"/>
              <a:ext cx="1006610" cy="726653"/>
            </a:xfrm>
            <a:prstGeom prst="triangle">
              <a:avLst/>
            </a:prstGeom>
            <a:solidFill>
              <a:srgbClr val="C7C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ข้าวหลามตัด 41"/>
            <p:cNvSpPr/>
            <p:nvPr/>
          </p:nvSpPr>
          <p:spPr>
            <a:xfrm>
              <a:off x="3712108" y="3792242"/>
              <a:ext cx="1008112" cy="1440160"/>
            </a:xfrm>
            <a:prstGeom prst="diamond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3" name="สามเหลี่ยมหน้าจั่ว 42"/>
            <p:cNvSpPr/>
            <p:nvPr/>
          </p:nvSpPr>
          <p:spPr>
            <a:xfrm flipV="1">
              <a:off x="3209554" y="3795580"/>
              <a:ext cx="1006610" cy="726653"/>
            </a:xfrm>
            <a:prstGeom prst="triangle">
              <a:avLst/>
            </a:prstGeom>
            <a:solidFill>
              <a:srgbClr val="F7F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4" name="กล่องข้อความ 43"/>
          <p:cNvSpPr txBox="1"/>
          <p:nvPr/>
        </p:nvSpPr>
        <p:spPr>
          <a:xfrm flipH="1">
            <a:off x="9758880" y="440629"/>
            <a:ext cx="47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th-TH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11295635" y="514022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th-TH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3759419" y="307341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th-TH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7" name="กล่องข้อความ 46"/>
          <p:cNvSpPr txBox="1"/>
          <p:nvPr/>
        </p:nvSpPr>
        <p:spPr>
          <a:xfrm>
            <a:off x="10430826" y="207023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th-TH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" name="กล่องข้อความ 47"/>
          <p:cNvSpPr txBox="1"/>
          <p:nvPr/>
        </p:nvSpPr>
        <p:spPr>
          <a:xfrm>
            <a:off x="3732763" y="107066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th-TH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9" name="รูปภาพ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99" y="5613494"/>
            <a:ext cx="448931" cy="563511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46097" y="3596745"/>
            <a:ext cx="448931" cy="563511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53" y="2517591"/>
            <a:ext cx="448931" cy="563511"/>
          </a:xfrm>
          <a:prstGeom prst="rect">
            <a:avLst/>
          </a:prstGeom>
        </p:spPr>
      </p:pic>
      <p:pic>
        <p:nvPicPr>
          <p:cNvPr id="52" name="รูปภาพ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08" y="586036"/>
            <a:ext cx="448931" cy="563511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0502" y="1559399"/>
            <a:ext cx="448931" cy="5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1424" y="2204865"/>
            <a:ext cx="10512862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PSK" panose="020B0500040200020003" pitchFamily="34" charset="-34"/>
                <a:cs typeface="TH Sarabun PSK" panose="020B0500040200020003" pitchFamily="34" charset="-34"/>
              </a:rPr>
              <a:t>การ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PSK" panose="020B0500040200020003" pitchFamily="34" charset="-34"/>
                <a:cs typeface="TH Sarabun PSK" panose="020B0500040200020003" pitchFamily="34" charset="-34"/>
              </a:rPr>
              <a:t>Clean Data </a:t>
            </a:r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PSK" panose="020B0500040200020003" pitchFamily="34" charset="-34"/>
                <a:cs typeface="TH Sarabun PSK" panose="020B0500040200020003" pitchFamily="34" charset="-34"/>
              </a:rPr>
              <a:t>สำคัญไฉน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PSK" panose="020B0500040200020003" pitchFamily="34" charset="-34"/>
                <a:cs typeface="TH Sarabun PSK" panose="020B0500040200020003" pitchFamily="34" charset="-34"/>
              </a:rPr>
              <a:t>?</a:t>
            </a:r>
            <a:endParaRPr lang="th-TH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99456" y="260648"/>
            <a:ext cx="96012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PSK" panose="020B0500040200020003" pitchFamily="34" charset="-34"/>
                <a:cs typeface="TH Sarabun PSK" panose="020B0500040200020003" pitchFamily="34" charset="-34"/>
              </a:rPr>
              <a:t>ขั้นตอนการ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PSK" panose="020B0500040200020003" pitchFamily="34" charset="-34"/>
                <a:cs typeface="TH Sarabun PSK" panose="020B0500040200020003" pitchFamily="34" charset="-34"/>
              </a:rPr>
              <a:t>Clean Data</a:t>
            </a:r>
            <a:endParaRPr lang="th-T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ไดอะแกรม 9"/>
          <p:cNvGraphicFramePr/>
          <p:nvPr>
            <p:extLst/>
          </p:nvPr>
        </p:nvGraphicFramePr>
        <p:xfrm>
          <a:off x="191344" y="260648"/>
          <a:ext cx="11737304" cy="690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6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/>
          <a:stretch/>
        </p:blipFill>
        <p:spPr>
          <a:xfrm>
            <a:off x="766230" y="117335"/>
            <a:ext cx="10736922" cy="6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115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3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99072" y="331686"/>
            <a:ext cx="9601200" cy="807001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Setup for Big Data</a:t>
            </a:r>
            <a:endParaRPr lang="th-TH" b="1" dirty="0">
              <a:solidFill>
                <a:srgbClr val="00B0F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09291" y="1524287"/>
            <a:ext cx="10131552" cy="472744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: </a:t>
            </a:r>
            <a:r>
              <a:rPr lang="en-US" sz="4000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Ubantu</a:t>
            </a:r>
            <a:r>
              <a:rPr lang="en-US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CentOS,  </a:t>
            </a:r>
            <a:r>
              <a:rPr lang="en-US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other Linux</a:t>
            </a:r>
            <a:endParaRPr lang="en-US" sz="4000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JAVA</a:t>
            </a:r>
            <a:endParaRPr lang="th-TH" sz="4000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Configure SSH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Hadoop</a:t>
            </a:r>
          </a:p>
          <a:p>
            <a:r>
              <a:rPr lang="en-US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Start the </a:t>
            </a:r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Cluster (</a:t>
            </a:r>
            <a:r>
              <a:rPr lang="en-US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name </a:t>
            </a:r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node,</a:t>
            </a:r>
            <a:r>
              <a:rPr lang="en-US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HDFS </a:t>
            </a:r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Services, </a:t>
            </a:r>
            <a:r>
              <a:rPr lang="en-US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YARN </a:t>
            </a:r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Services, </a:t>
            </a:r>
            <a:r>
              <a:rPr lang="en-US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Hadoop </a:t>
            </a:r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services</a:t>
            </a:r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Visualization : data studio, Power BI, </a:t>
            </a:r>
            <a:r>
              <a:rPr lang="en-US" sz="4000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Qlick</a:t>
            </a:r>
            <a:r>
              <a:rPr lang="en-US" sz="4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View, Tableau, etc.</a:t>
            </a:r>
            <a:endParaRPr lang="en-US" sz="40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4000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4000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4000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40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6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13131"/>
          <a:stretch/>
        </p:blipFill>
        <p:spPr>
          <a:xfrm>
            <a:off x="437251" y="-97997"/>
            <a:ext cx="11317497" cy="6653521"/>
          </a:xfrm>
          <a:prstGeom prst="rect">
            <a:avLst/>
          </a:prstGeom>
        </p:spPr>
      </p:pic>
      <p:sp>
        <p:nvSpPr>
          <p:cNvPr id="5" name="วงรี 4"/>
          <p:cNvSpPr/>
          <p:nvPr/>
        </p:nvSpPr>
        <p:spPr>
          <a:xfrm>
            <a:off x="950343" y="1349067"/>
            <a:ext cx="1551318" cy="14837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7936302" y="1207698"/>
            <a:ext cx="1524000" cy="13721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10082841" y="948816"/>
            <a:ext cx="1551318" cy="14837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8857889" y="5194113"/>
            <a:ext cx="2296065" cy="14837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6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72" y="2938304"/>
            <a:ext cx="3810000" cy="2857500"/>
          </a:xfr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7" y="1347031"/>
            <a:ext cx="6591113" cy="93593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2633101"/>
            <a:ext cx="4014444" cy="301083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14" y="3300798"/>
            <a:ext cx="2132512" cy="213251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76" y="-577288"/>
            <a:ext cx="5624208" cy="42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80" y="2048414"/>
            <a:ext cx="3970915" cy="2747873"/>
          </a:xfrm>
          <a:prstGeom prst="rect">
            <a:avLst/>
          </a:prstGeom>
        </p:spPr>
      </p:pic>
      <p:pic>
        <p:nvPicPr>
          <p:cNvPr id="6" name="รูปภาพ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6" y="2041674"/>
            <a:ext cx="4892741" cy="27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0"/>
            <a:ext cx="9976104" cy="66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96012"/>
            <a:ext cx="8906256" cy="667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49" y="188640"/>
            <a:ext cx="7229842" cy="6552728"/>
          </a:xfrm>
        </p:spPr>
      </p:pic>
    </p:spTree>
    <p:extLst>
      <p:ext uri="{BB962C8B-B14F-4D97-AF65-F5344CB8AC3E}">
        <p14:creationId xmlns:p14="http://schemas.microsoft.com/office/powerpoint/2010/main" val="2294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"/>
            <a:ext cx="6863355" cy="6863355"/>
          </a:xfrm>
        </p:spPr>
      </p:pic>
    </p:spTree>
    <p:extLst>
      <p:ext uri="{BB962C8B-B14F-4D97-AF65-F5344CB8AC3E}">
        <p14:creationId xmlns:p14="http://schemas.microsoft.com/office/powerpoint/2010/main" val="18500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99456" y="116632"/>
            <a:ext cx="9433048" cy="1080120"/>
          </a:xfrm>
        </p:spPr>
        <p:txBody>
          <a:bodyPr rtlCol="0">
            <a:normAutofit/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PSK" panose="020B0500040200020003" pitchFamily="34" charset="-34"/>
                <a:cs typeface="TH Sarabun PSK" panose="020B0500040200020003" pitchFamily="34" charset="-34"/>
              </a:rPr>
              <a:t>แนวโน้มของ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PSK" panose="020B0500040200020003" pitchFamily="34" charset="-34"/>
                <a:cs typeface="TH Sarabun PSK" panose="020B0500040200020003" pitchFamily="34" charset="-34"/>
              </a:rPr>
              <a:t>Big Data Project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98868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endParaRPr lang="th-TH" sz="5400" b="1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366723"/>
            <a:ext cx="6669310" cy="4438541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7856" y="6381329"/>
            <a:ext cx="12188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/>
              <a:t>https://www.thirdsector.co.uk/caf-says-charities-ethical-guardians-ai-development/policy-and-politics/article/1447229</a:t>
            </a:r>
          </a:p>
        </p:txBody>
      </p:sp>
    </p:spTree>
    <p:extLst>
      <p:ext uri="{BB962C8B-B14F-4D97-AF65-F5344CB8AC3E}">
        <p14:creationId xmlns:p14="http://schemas.microsoft.com/office/powerpoint/2010/main" val="3955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7815" y="500062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สรุปขั้นตอนการดำเนินการ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877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86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Case Study</a:t>
            </a:r>
            <a:endParaRPr lang="th-TH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4321" y="2455745"/>
            <a:ext cx="11612880" cy="3599316"/>
          </a:xfrm>
        </p:spPr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ในที่ประชุมแห่งหนึ่งถ้านายกรัฐมนตรีอยากทราบว่า ทั้งปีมีคนที่มีมารับยา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Paracetamol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กี่เม็ด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ระยะเวลาในการรอการตรวจแต่ละจุดกี่นาที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แนวโน้มที่ผู้ป่วยจะเป็นคนไข้จิตเวชเป็นอย่างไร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คนที่เล่น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Facebook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มีความสัมพันธ์กับการป่วยอย่างไร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บุคลากรที่ไปช่วยราชการ การเลื่อนขั้นเงินเดือน 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ต้องการลดค่าใช้จ่ายในการดำเนินงานของสถานบริการ</a:t>
            </a: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4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1271464" y="1844824"/>
            <a:ext cx="8387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B0F0"/>
                </a:solidFill>
                <a:latin typeface="Imprint MT Shadow" panose="04020605060303030202" pitchFamily="82" charset="0"/>
              </a:rPr>
              <a:t>Heart </a:t>
            </a:r>
            <a:r>
              <a:rPr lang="en-US" sz="8800" dirty="0">
                <a:solidFill>
                  <a:srgbClr val="FF0000"/>
                </a:solidFill>
                <a:latin typeface="Imprint MT Shadow" panose="04020605060303030202" pitchFamily="82" charset="0"/>
              </a:rPr>
              <a:t>of</a:t>
            </a:r>
            <a:r>
              <a:rPr lang="en-US" sz="8800" dirty="0">
                <a:solidFill>
                  <a:srgbClr val="002060"/>
                </a:solidFill>
                <a:latin typeface="Imprint MT Shadow" panose="04020605060303030202" pitchFamily="82" charset="0"/>
              </a:rPr>
              <a:t> </a:t>
            </a:r>
            <a:r>
              <a:rPr lang="en-US" sz="8800" dirty="0">
                <a:solidFill>
                  <a:schemeClr val="accent6"/>
                </a:solidFill>
                <a:latin typeface="Imprint MT Shadow" panose="04020605060303030202" pitchFamily="82" charset="0"/>
              </a:rPr>
              <a:t>Human</a:t>
            </a:r>
            <a:endParaRPr lang="th-TH" sz="8800" dirty="0">
              <a:solidFill>
                <a:schemeClr val="accent6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279576" y="4365105"/>
            <a:ext cx="979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0070C0"/>
                </a:solidFill>
                <a:latin typeface="Imprint MT Shadow" panose="04020605060303030202" pitchFamily="82" charset="0"/>
              </a:rPr>
              <a:t>Praboromarajchanok</a:t>
            </a:r>
            <a:r>
              <a:rPr lang="en-US" dirty="0">
                <a:solidFill>
                  <a:srgbClr val="0070C0"/>
                </a:solidFill>
                <a:latin typeface="Imprint MT Shadow" panose="04020605060303030202" pitchFamily="82" charset="0"/>
              </a:rPr>
              <a:t>  Institute </a:t>
            </a:r>
          </a:p>
          <a:p>
            <a:pPr algn="r"/>
            <a:r>
              <a:rPr lang="en-US" dirty="0">
                <a:solidFill>
                  <a:srgbClr val="0070C0"/>
                </a:solidFill>
                <a:latin typeface="Imprint MT Shadow" panose="04020605060303030202" pitchFamily="82" charset="0"/>
              </a:rPr>
              <a:t>for Health Workforce Development</a:t>
            </a:r>
            <a:endParaRPr lang="th-TH" dirty="0">
              <a:solidFill>
                <a:srgbClr val="0070C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ไดอะแกรม 13"/>
          <p:cNvGraphicFramePr/>
          <p:nvPr>
            <p:extLst>
              <p:ext uri="{D42A27DB-BD31-4B8C-83A1-F6EECF244321}">
                <p14:modId xmlns:p14="http://schemas.microsoft.com/office/powerpoint/2010/main" val="35536503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5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707579-E067-4789-A0E7-4A3CA9C44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86707579-E067-4789-A0E7-4A3CA9C44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8ACAC1-1EE6-4299-9723-F2C166B05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758ACAC1-1EE6-4299-9723-F2C166B05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52A375B-DE1A-43E7-9924-1FBBD977B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452A375B-DE1A-43E7-9924-1FBBD977B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1705920450"/>
              </p:ext>
            </p:extLst>
          </p:nvPr>
        </p:nvGraphicFramePr>
        <p:xfrm>
          <a:off x="2032000" y="629728"/>
          <a:ext cx="8128000" cy="55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ไดอะแกรม 1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07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66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3229 -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B58BCDC5-DC1B-44EF-A939-154A3F6D2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3229 -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E5410503-24F5-49BF-A594-A59F710E3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3229 -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AB12EA8E-A068-4518-AB4A-096B4978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7448" y="146305"/>
            <a:ext cx="10515600" cy="1024128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Cloud</a:t>
            </a:r>
            <a:endParaRPr lang="th-TH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58" y="1170433"/>
            <a:ext cx="7913180" cy="55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2" y="265176"/>
            <a:ext cx="10910428" cy="6137116"/>
          </a:xfrm>
          <a:prstGeom prst="rect">
            <a:avLst/>
          </a:prstGeom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4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1591" y="60576"/>
            <a:ext cx="5888333" cy="116627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Data</a:t>
            </a:r>
            <a:endParaRPr lang="th-TH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5"/>
          <a:stretch/>
        </p:blipFill>
        <p:spPr>
          <a:xfrm>
            <a:off x="740603" y="1127518"/>
            <a:ext cx="7212609" cy="5546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3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55440" y="188641"/>
            <a:ext cx="10058400" cy="1237397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จะเริ่มต้นทำ </a:t>
            </a:r>
            <a:r>
              <a:rPr lang="en-US" sz="5400" b="1" dirty="0">
                <a:solidFill>
                  <a:srgbClr val="FFFF00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Big Data Project </a:t>
            </a:r>
            <a:r>
              <a:rPr lang="th-TH" sz="5400" b="1" dirty="0">
                <a:solidFill>
                  <a:srgbClr val="FFFF00"/>
                </a:solidFill>
                <a:latin typeface="TH Sarabun PSK" panose="020B0500040200020003" pitchFamily="34" charset="-34"/>
                <a:cs typeface="TH Sarabun PSK" panose="020B0500040200020003" pitchFamily="34" charset="-34"/>
              </a:rPr>
              <a:t>ต้องทำอย่างไร</a:t>
            </a:r>
          </a:p>
        </p:txBody>
      </p:sp>
      <p:graphicFrame>
        <p:nvGraphicFramePr>
          <p:cNvPr id="5" name="ไดอะแกรม 4"/>
          <p:cNvGraphicFramePr/>
          <p:nvPr>
            <p:extLst/>
          </p:nvPr>
        </p:nvGraphicFramePr>
        <p:xfrm>
          <a:off x="958288" y="1634664"/>
          <a:ext cx="10441160" cy="521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9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91344" y="260649"/>
            <a:ext cx="9865096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Where Does Big Data Come From?</a:t>
            </a:r>
            <a:endParaRPr lang="th-TH" sz="60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93" y="1916833"/>
            <a:ext cx="3775980" cy="2952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940975"/>
            <a:ext cx="4320480" cy="2928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1658" r="12713" b="3667"/>
          <a:stretch/>
        </p:blipFill>
        <p:spPr>
          <a:xfrm>
            <a:off x="119336" y="1916833"/>
            <a:ext cx="3528392" cy="2952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8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เบอร์ลิน">
  <a:themeElements>
    <a:clrScheme name="เบอร์ลิน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เบอร์ลิน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บอร์ลิ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402</Words>
  <Application>Microsoft Office PowerPoint</Application>
  <PresentationFormat>แบบจอกว้าง</PresentationFormat>
  <Paragraphs>91</Paragraphs>
  <Slides>27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43" baseType="lpstr">
      <vt:lpstr>TH Sarabun New</vt:lpstr>
      <vt:lpstr>Trebuchet MS</vt:lpstr>
      <vt:lpstr>Arial</vt:lpstr>
      <vt:lpstr>Imprint MT Shadow</vt:lpstr>
      <vt:lpstr>TH Sarabun PSK</vt:lpstr>
      <vt:lpstr>Angsana New</vt:lpstr>
      <vt:lpstr>Calibri</vt:lpstr>
      <vt:lpstr>Franklin Gothic Book</vt:lpstr>
      <vt:lpstr>Leelawadee</vt:lpstr>
      <vt:lpstr>Calibri Light</vt:lpstr>
      <vt:lpstr>Cordia New</vt:lpstr>
      <vt:lpstr>LilyUPC</vt:lpstr>
      <vt:lpstr>Arial Black</vt:lpstr>
      <vt:lpstr>ธีมของ Office</vt:lpstr>
      <vt:lpstr>Crop</vt:lpstr>
      <vt:lpstr>เบอร์ลิน</vt:lpstr>
      <vt:lpstr>Big Data Analytics</vt:lpstr>
      <vt:lpstr>งานนำเสนอ PowerPoint</vt:lpstr>
      <vt:lpstr>งานนำเสนอ PowerPoint</vt:lpstr>
      <vt:lpstr>งานนำเสนอ PowerPoint</vt:lpstr>
      <vt:lpstr>Cloud</vt:lpstr>
      <vt:lpstr>งานนำเสนอ PowerPoint</vt:lpstr>
      <vt:lpstr>Big Data</vt:lpstr>
      <vt:lpstr>จะเริ่มต้นทำ Big Data Project ต้องทำอย่างไร</vt:lpstr>
      <vt:lpstr>Where Does Big Data Come From?</vt:lpstr>
      <vt:lpstr>Technical Selection</vt:lpstr>
      <vt:lpstr>A Good Big Data</vt:lpstr>
      <vt:lpstr>การจัดการ Big Data</vt:lpstr>
      <vt:lpstr>การ Clean Data สำคัญไฉน?</vt:lpstr>
      <vt:lpstr>ขั้นตอนการ Clean Data</vt:lpstr>
      <vt:lpstr>งานนำเสนอ PowerPoint</vt:lpstr>
      <vt:lpstr>Advantage</vt:lpstr>
      <vt:lpstr>Setup for Big Data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แนวโน้มของ Big Data Project</vt:lpstr>
      <vt:lpstr>สรุปขั้นตอนการดำเนินการ</vt:lpstr>
      <vt:lpstr>Case Study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Analytics</dc:title>
  <dc:creator>VBmsi</dc:creator>
  <cp:lastModifiedBy>VBmsi</cp:lastModifiedBy>
  <cp:revision>38</cp:revision>
  <dcterms:created xsi:type="dcterms:W3CDTF">2018-12-14T03:10:18Z</dcterms:created>
  <dcterms:modified xsi:type="dcterms:W3CDTF">2018-12-17T03:13:38Z</dcterms:modified>
</cp:coreProperties>
</file>